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59" r:id="rId1"/>
  </p:sldMasterIdLst>
  <p:notesMasterIdLst>
    <p:notesMasterId r:id="rId2"/>
  </p:notesMasterIdLst>
  <p:sldIdLst>
    <p:sldId id="256" r:id="rId4"/>
    <p:sldId id="257" r:id="rId5"/>
    <p:sldId id="258" r:id="rId6"/>
  </p:sldIdLst>
  <p:sldSz cx="9144000" cy="6858000"/>
  <p:notesSz cx="6857895" cy="9143861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algn="l" defTabSz="914400" fontAlgn="base" hangingPunct="0">
      <a:defRPr sz="24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1pPr>
    <a:lvl2pPr marL="228600" algn="l" defTabSz="914400" fontAlgn="base" hangingPunct="0">
      <a:defRPr sz="24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2pPr>
    <a:lvl3pPr marL="457200" algn="l" defTabSz="914400" fontAlgn="base" hangingPunct="0">
      <a:defRPr sz="24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3pPr>
    <a:lvl4pPr marL="685800" algn="l" defTabSz="914400" fontAlgn="base" hangingPunct="0">
      <a:defRPr sz="24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4pPr>
    <a:lvl5pPr marL="914400" algn="l" defTabSz="914400" fontAlgn="base" hangingPunct="0">
      <a:defRPr sz="24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5pPr>
    <a:lvl6pPr marL="1143000" algn="l" defTabSz="914400" fontAlgn="base" hangingPunct="0">
      <a:defRPr sz="24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6pPr>
    <a:lvl7pPr marL="1371600" algn="l" defTabSz="914400" fontAlgn="base" hangingPunct="0">
      <a:defRPr sz="24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7pPr>
    <a:lvl8pPr marL="1600200" algn="l" defTabSz="914400" fontAlgn="base" hangingPunct="0">
      <a:defRPr sz="24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8pPr>
    <a:lvl9pPr marL="1600200" algn="l" defTabSz="914400" fontAlgn="base" hangingPunct="0">
      <a:defRPr sz="24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 showNarration="1">
    <p:penClr>
      <a:srgbClr val="00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6666" autoAdjust="0"/>
    <p:restoredTop sz="100000" autoAdjust="0"/>
  </p:normalViewPr>
  <p:slideViewPr>
    <p:cSldViewPr snapToGrid="0" snapToObjects="1">
      <p:cViewPr varScale="1">
        <p:scale>
          <a:sx n="79" d="100"/>
          <a:sy n="79" d="100"/>
        </p:scale>
        <p:origin x="0" y="0"/>
      </p:cViewPr>
      <p:guideLst/>
    </p:cSldViewPr>
  </p:slideViewPr>
  <p:outlineViewPr>
    <p:cViewPr>
      <p:scale>
        <a:sx n="33" d="100"/>
        <a:sy n="33" d="100"/>
      </p:scale>
      <p:origin x="0" y="0"/>
    </p:cViewPr>
    <p:sldLst/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0" y="0"/>
      </p:cViewPr>
      <p:guideLst/>
    </p:cSldViewPr>
  </p:notesViewPr>
  <p:gridSpacing cx="72009" cy="72009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theme" Target="theme/theme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"/>
          <p:cNvSpPr>
            <a:spLocks noGrp="1"/>
          </p:cNvSpPr>
          <p:nvPr>
            <p:ph type="sldNum"/>
          </p:nvPr>
        </p:nvSpPr>
        <p:spPr>
          <a:xfrm rot="0">
            <a:off x="3884340" y="8686668"/>
            <a:ext cx="2973554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 upright="1">
            <a:prstTxWarp prst="textNoShape"/>
          </a:bodyPr>
          <a:lstStyle/>
          <a:p>
            <a:pPr algn="r"/>
            <a:fld id="{CAD2D6BD-DE1B-4B5F-8B41-2702339687B9}" type="slidenum">
              <a:rPr lang="en-US" altLang="zh-CN" sz="1400" b="0" i="0" u="none" strike="noStrike" kern="0" cap="none" spc="0" baseline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&lt;#&gt;</a:t>
            </a:fld>
            <a:endParaRPr lang="zh-CN" altLang="en-US" sz="1400"/>
          </a:p>
        </p:txBody>
      </p:sp>
      <p:sp>
        <p:nvSpPr>
          <p:cNvPr id="14" name="对象"/>
          <p:cNvSpPr>
            <a:spLocks noGrp="1"/>
          </p:cNvSpPr>
          <p:nvPr>
            <p:ph type="sldImg"/>
          </p:nvPr>
        </p:nvSpPr>
        <p:spPr>
          <a:xfrm rot="0">
            <a:off x="1142982" y="685789"/>
            <a:ext cx="4571930" cy="3428947"/>
          </a:xfrm>
          <a:prstGeom prst="rect"/>
          <a:noFill/>
          <a:ln w="9525" cmpd="sng" cap="flat">
            <a:solidFill>
              <a:srgbClr val="000000"/>
            </a:solidFill>
            <a:prstDash val="solid"/>
            <a:miter/>
          </a:ln>
        </p:spPr>
      </p:sp>
      <p:sp>
        <p:nvSpPr>
          <p:cNvPr id="15" name="文本框"/>
          <p:cNvSpPr>
            <a:spLocks noGrp="1"/>
          </p:cNvSpPr>
          <p:nvPr>
            <p:ph type="body"/>
          </p:nvPr>
        </p:nvSpPr>
        <p:spPr>
          <a:xfrm rot="0">
            <a:off x="914386" y="4343334"/>
            <a:ext cx="5029123" cy="4114737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zh-CN" altLang="en-US"/>
              <a:t>单击此处编辑母版样式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16" name="文本框"/>
          <p:cNvSpPr>
            <a:spLocks noGrp="1"/>
          </p:cNvSpPr>
          <p:nvPr>
            <p:ph type="hdr"/>
          </p:nvPr>
        </p:nvSpPr>
        <p:spPr>
          <a:xfrm rot="0">
            <a:off x="0" y="0"/>
            <a:ext cx="2973555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 upright="1">
            <a:prstTxWarp prst="textNoShape"/>
          </a:bodyPr>
          <a:lstStyle/>
          <a:p>
            <a:endParaRPr lang="zh-CN" altLang="en-US" sz="1400"/>
          </a:p>
        </p:txBody>
      </p:sp>
      <p:sp>
        <p:nvSpPr>
          <p:cNvPr id="17" name="文本框"/>
          <p:cNvSpPr>
            <a:spLocks noGrp="1"/>
          </p:cNvSpPr>
          <p:nvPr>
            <p:ph type="dt"/>
          </p:nvPr>
        </p:nvSpPr>
        <p:spPr>
          <a:xfrm rot="0">
            <a:off x="3884340" y="0"/>
            <a:ext cx="2973554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 upright="1">
            <a:prstTxWarp prst="textNoShape"/>
          </a:bodyPr>
          <a:lstStyle/>
          <a:p>
            <a:pPr algn="r"/>
            <a:endParaRPr lang="zh-CN" altLang="en-US" sz="1400"/>
          </a:p>
        </p:txBody>
      </p:sp>
      <p:sp>
        <p:nvSpPr>
          <p:cNvPr id="18" name="文本框"/>
          <p:cNvSpPr>
            <a:spLocks noGrp="1"/>
          </p:cNvSpPr>
          <p:nvPr>
            <p:ph type="ftr"/>
          </p:nvPr>
        </p:nvSpPr>
        <p:spPr>
          <a:xfrm rot="0">
            <a:off x="0" y="8686668"/>
            <a:ext cx="2973555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 upright="1">
            <a:prstTxWarp prst="textNoShape"/>
          </a:bodyPr>
          <a:lstStyle/>
          <a:p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97965166"/>
      </p:ext>
    </p:extLst>
  </p:cSld>
  <p:clrMap bg1="lt1" tx1="dk1" bg2="lt2" tx2="dk2" accent1="accent1" accent2="accent2" accent3="accent3" accent4="accent4" accent5="accent5" accent6="accent6" hlink="hlink" folHlink="folHlink"/>
  <p:hf sldNum="1" hdr="1" ftr="1" dt="1"/>
  <p:notesStyle>
    <a:lvl1pPr algn="l" defTabSz="914400" fontAlgn="base" hangingPunct="0">
      <a:defRPr sz="12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1pPr>
    <a:lvl2pPr marL="457200" algn="l" defTabSz="914400" fontAlgn="base" hangingPunct="0">
      <a:defRPr sz="12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2pPr>
    <a:lvl3pPr marL="914400" algn="l" defTabSz="914400" fontAlgn="base" hangingPunct="0">
      <a:defRPr sz="12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3pPr>
    <a:lvl4pPr marL="1371600" algn="l" defTabSz="914400" fontAlgn="base" hangingPunct="0">
      <a:defRPr sz="12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4pPr>
    <a:lvl5pPr marL="1828800" algn="l" defTabSz="914400" fontAlgn="base" hangingPunct="0">
      <a:defRPr sz="12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5pPr>
    <a:lvl6pPr marL="2286000" algn="l" defTabSz="914400" fontAlgn="base" hangingPunct="0">
      <a:defRPr sz="12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6pPr>
    <a:lvl7pPr marL="2743200" algn="l" defTabSz="914400" fontAlgn="base" hangingPunct="0">
      <a:defRPr sz="12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7pPr>
    <a:lvl8pPr marL="3200400" algn="l" defTabSz="914400" fontAlgn="base" hangingPunct="0">
      <a:defRPr sz="12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8pPr>
    <a:lvl9pPr marL="3200400" algn="l" defTabSz="914400" fontAlgn="base" hangingPunct="0">
      <a:defRPr sz="1200">
        <a:solidFill>
          <a:schemeClr val="tx1"/>
        </a:solidFill>
        <a:latin typeface="Times New Roman" pitchFamily="18" charset="0"/>
        <a:ea typeface="宋体" pitchFamily="2" charset="-122"/>
        <a:cs typeface="Times New Roman" pitchFamily="18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sldImg"/>
          </p:nvPr>
        </p:nvSpPr>
        <p:spPr/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文本框"/>
          <p:cNvSpPr>
            <a:spLocks noGrp="1"/>
          </p:cNvSpPr>
          <p:nvPr>
            <p:ph type="sldNum"/>
          </p:nvPr>
        </p:nvSpPr>
        <p:spPr>
          <a:xfrm rot="0">
            <a:off x="3884340" y="8686668"/>
            <a:ext cx="2973554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 upright="1">
            <a:prstTxWarp prst="textNoShape"/>
          </a:bodyPr>
          <a:lstStyle/>
          <a:p>
            <a:pPr algn="r"/>
            <a:fld id="{CAD2D6BD-DE1B-4B5F-8B41-2702339687B9}" type="slidenum">
              <a:rPr lang="en-US" altLang="zh-CN" sz="1400" b="0" i="0" u="none" strike="noStrike" kern="0" cap="none" spc="0" baseline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496265907"/>
      </p:ext>
    </p:extLst>
  </p:cSld>
  <p:clrMapOvr>
    <a:masterClrMapping/>
  </p:clrMapOvr>
</p:notes>
</file>

<file path=ppt/notesSlides/notesSlide2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sldImg"/>
          </p:nvPr>
        </p:nvSpPr>
        <p:spPr/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文本框"/>
          <p:cNvSpPr>
            <a:spLocks noGrp="1"/>
          </p:cNvSpPr>
          <p:nvPr>
            <p:ph type="sldNum"/>
          </p:nvPr>
        </p:nvSpPr>
        <p:spPr>
          <a:xfrm rot="0">
            <a:off x="3884340" y="8686668"/>
            <a:ext cx="2973554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 upright="1">
            <a:prstTxWarp prst="textNoShape"/>
          </a:bodyPr>
          <a:lstStyle/>
          <a:p>
            <a:pPr algn="r"/>
            <a:fld id="{CAD2D6BD-DE1B-4B5F-8B41-2702339687B9}" type="slidenum">
              <a:rPr lang="en-US" altLang="zh-CN" sz="1400" b="0" i="0" u="none" strike="noStrike" kern="0" cap="none" spc="0" baseline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2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1326616676"/>
      </p:ext>
    </p:extLst>
  </p:cSld>
  <p:clrMapOvr>
    <a:masterClrMapping/>
  </p:clrMapOvr>
</p:notes>
</file>

<file path=ppt/notesSlides/notesSlide3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sldImg"/>
          </p:nvPr>
        </p:nvSpPr>
        <p:spPr/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文本框"/>
          <p:cNvSpPr>
            <a:spLocks noGrp="1"/>
          </p:cNvSpPr>
          <p:nvPr>
            <p:ph type="sldNum"/>
          </p:nvPr>
        </p:nvSpPr>
        <p:spPr>
          <a:xfrm rot="0">
            <a:off x="3884340" y="8686668"/>
            <a:ext cx="2973554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 upright="1">
            <a:prstTxWarp prst="textNoShape"/>
          </a:bodyPr>
          <a:lstStyle/>
          <a:p>
            <a:pPr algn="r"/>
            <a:fld id="{CAD2D6BD-DE1B-4B5F-8B41-2702339687B9}" type="slidenum">
              <a:rPr lang="en-US" altLang="zh-CN" sz="1400" b="0" i="0" u="none" strike="noStrike" kern="0" cap="none" spc="0" baseline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3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1304768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271316"/>
      </p:ext>
    </p:extLst>
  </p:cSld>
  <p:clrMapOvr>
    <a:masterClrMapping/>
  </p:clrMapOvr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2264274"/>
      </p:ext>
    </p:extLst>
  </p:cSld>
  <p:clrMapOvr>
    <a:masterClrMapping/>
  </p:clrMapOvr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7510176"/>
      </p:ext>
    </p:extLst>
  </p:cSld>
  <p:clrMapOvr>
    <a:masterClrMapping/>
  </p:clrMapOvr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4731183"/>
      </p:ext>
    </p:extLst>
  </p:cSld>
  <p:clrMapOvr>
    <a:masterClrMapping/>
  </p:clrMapOvr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64639"/>
      </p:ext>
    </p:extLst>
  </p:cSld>
  <p:clrMapOvr>
    <a:masterClrMapping/>
  </p:clrMapOvr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4729047"/>
      </p:ext>
    </p:extLst>
  </p:cSld>
  <p:clrMapOvr>
    <a:masterClrMapping/>
  </p:clrMapOvr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框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文本框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9095479"/>
      </p:ext>
    </p:extLst>
  </p:cSld>
  <p:clrMapOvr>
    <a:masterClrMapping/>
  </p:clrMapOvr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3635323"/>
      </p:ext>
    </p:extLst>
  </p:cSld>
  <p:clrMapOvr>
    <a:masterClrMapping/>
  </p:clrMapOvr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5520000"/>
      </p:ext>
    </p:extLst>
  </p:cSld>
  <p:clrMapOvr>
    <a:masterClrMapping/>
  </p:clrMapOvr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420844"/>
      </p:ext>
    </p:extLst>
  </p:cSld>
  <p:clrMapOvr>
    <a:masterClrMapping/>
  </p:clrMapOvr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989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 rot="0">
            <a:off x="457193" y="273595"/>
            <a:ext cx="8233074" cy="1144782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/>
          </p:nvPr>
        </p:nvSpPr>
        <p:spPr>
          <a:xfrm rot="0">
            <a:off x="457193" y="1601975"/>
            <a:ext cx="8233074" cy="4528731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zh-CN" altLang="en-US"/>
              <a:t>单击此处编辑母版样式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/>
          </p:nvPr>
        </p:nvSpPr>
        <p:spPr>
          <a:xfrm rot="0">
            <a:off x="463766" y="6245905"/>
            <a:ext cx="2165459" cy="475192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 upright="1">
            <a:prstTxWarp prst="textNoShape"/>
          </a:bodyPr>
          <a:lstStyle/>
          <a:p>
            <a:endParaRPr lang="zh-CN" altLang="en-US" sz="1400"/>
          </a:p>
        </p:txBody>
      </p:sp>
      <p:sp>
        <p:nvSpPr>
          <p:cNvPr id="5" name="文本框"/>
          <p:cNvSpPr>
            <a:spLocks noGrp="1"/>
          </p:cNvSpPr>
          <p:nvPr>
            <p:ph type="ftr"/>
          </p:nvPr>
        </p:nvSpPr>
        <p:spPr>
          <a:xfrm rot="0">
            <a:off x="3169676" y="6245905"/>
            <a:ext cx="2939620" cy="475192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 upright="1">
            <a:prstTxWarp prst="textNoShape"/>
          </a:bodyPr>
          <a:lstStyle/>
          <a:p>
            <a:pPr algn="ctr"/>
            <a:endParaRPr lang="zh-CN" altLang="en-US" sz="1400"/>
          </a:p>
        </p:txBody>
      </p:sp>
      <p:sp>
        <p:nvSpPr>
          <p:cNvPr id="6" name="文本框"/>
          <p:cNvSpPr>
            <a:spLocks noGrp="1"/>
          </p:cNvSpPr>
          <p:nvPr>
            <p:ph type="sldNum"/>
          </p:nvPr>
        </p:nvSpPr>
        <p:spPr>
          <a:xfrm rot="0">
            <a:off x="6649747" y="6245905"/>
            <a:ext cx="2022585" cy="475192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 upright="1">
            <a:prstTxWarp prst="textNoShape"/>
          </a:bodyPr>
          <a:lstStyle/>
          <a:p>
            <a:pPr algn="r"/>
            <a:fld id="{CAD2D6BD-DE1B-4B5F-8B41-2702339687B9}" type="slidenum">
              <a:rPr lang="en-US" altLang="zh-CN" sz="1400" b="0" i="0" u="none" strike="noStrike" kern="0" cap="none" spc="0" baseline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&lt;#&gt;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203944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1" dt="1"/>
  <p:txStyles>
    <p:titleStyle>
      <a:lvl1pPr algn="ctr" defTabSz="914400" fontAlgn="base" hangingPunct="0">
        <a:buNone/>
        <a:defRPr sz="4400">
          <a:solidFill>
            <a:schemeClr val="tx2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1pPr>
    </p:titleStyle>
    <p:bodyStyle>
      <a:lvl1pPr marL="342900" indent="-342900" defTabSz="914400" fontAlgn="base" hangingPunct="0">
        <a:spcBef>
          <a:spcPct val="20000"/>
        </a:spcBef>
        <a:buFont typeface="宋体" pitchFamily="2" charset="-122"/>
        <a:buChar char="•"/>
        <a:defRPr sz="3200">
          <a:solidFill>
            <a:schemeClr val="tx1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1pPr>
      <a:lvl2pPr marL="744220" indent="-287020" defTabSz="914400" fontAlgn="base" hangingPunct="0">
        <a:spcBef>
          <a:spcPct val="20000"/>
        </a:spcBef>
        <a:buFont typeface="宋体" pitchFamily="2" charset="-122"/>
        <a:buChar char="–"/>
        <a:defRPr sz="2800">
          <a:solidFill>
            <a:schemeClr val="tx1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2pPr>
      <a:lvl3pPr marL="1143000" indent="-228600" defTabSz="914400" fontAlgn="base" hangingPunct="0">
        <a:spcBef>
          <a:spcPct val="20000"/>
        </a:spcBef>
        <a:buFont typeface="宋体" pitchFamily="2" charset="-122"/>
        <a:buChar char="•"/>
        <a:defRPr sz="2400">
          <a:solidFill>
            <a:schemeClr val="tx1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3pPr>
      <a:lvl4pPr marL="1600200" indent="-228600" defTabSz="914400" fontAlgn="base" hangingPunct="0">
        <a:spcBef>
          <a:spcPct val="20000"/>
        </a:spcBef>
        <a:buFont typeface="宋体" pitchFamily="2" charset="-122"/>
        <a:buChar char="–"/>
        <a:defRPr sz="2000">
          <a:solidFill>
            <a:schemeClr val="tx1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4pPr>
      <a:lvl5pPr marL="2057400" indent="-228600" defTabSz="914400" fontAlgn="base" hangingPunct="0">
        <a:spcBef>
          <a:spcPct val="20000"/>
        </a:spcBef>
        <a:buFont typeface="宋体" pitchFamily="2" charset="-122"/>
        <a:buChar char="•"/>
        <a:defRPr sz="2000">
          <a:solidFill>
            <a:schemeClr val="tx1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5pPr>
      <a:lvl6pPr marL="2582545" indent="-360045" defTabSz="914400" fontAlgn="base" hangingPunct="0">
        <a:spcBef>
          <a:spcPct val="20000"/>
        </a:spcBef>
        <a:buFont typeface="宋体" pitchFamily="2" charset="-122"/>
        <a:buChar char="–"/>
        <a:defRPr sz="2000">
          <a:solidFill>
            <a:schemeClr val="tx1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6pPr>
      <a:lvl7pPr marL="3014345" indent="-360045" defTabSz="914400" fontAlgn="base" hangingPunct="0">
        <a:spcBef>
          <a:spcPct val="20000"/>
        </a:spcBef>
        <a:buFont typeface="宋体" pitchFamily="2" charset="-122"/>
        <a:buChar char="•"/>
        <a:defRPr sz="2000">
          <a:solidFill>
            <a:schemeClr val="tx1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7pPr>
      <a:lvl8pPr marL="3408045" indent="-360045" defTabSz="914400" fontAlgn="base" hangingPunct="0">
        <a:spcBef>
          <a:spcPct val="20000"/>
        </a:spcBef>
        <a:buFont typeface="宋体" pitchFamily="2" charset="-122"/>
        <a:buChar char="–"/>
        <a:defRPr sz="2000">
          <a:solidFill>
            <a:schemeClr val="tx1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8pPr>
      <a:lvl9pPr marL="3408045" indent="-360045" defTabSz="914400" fontAlgn="base" hangingPunct="0">
        <a:spcBef>
          <a:spcPct val="20000"/>
        </a:spcBef>
        <a:buFont typeface="宋体" pitchFamily="2" charset="-122"/>
        <a:buChar char="–"/>
        <a:defRPr sz="2000">
          <a:solidFill>
            <a:schemeClr val="tx1"/>
          </a:solidFill>
          <a:latin typeface="Times New Roman" pitchFamily="18" charset="0"/>
          <a:ea typeface="宋体" pitchFamily="2" charset="-122"/>
          <a:cs typeface="Times New Roman" pitchFamily="18" charset="0"/>
        </a:defRPr>
      </a:lvl9pPr>
    </p:body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1.jp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2.jp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3.xml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框"/>
          <p:cNvSpPr>
            <a:spLocks noGrp="1"/>
          </p:cNvSpPr>
          <p:nvPr>
            <p:ph type="title"/>
          </p:nvPr>
        </p:nvSpPr>
        <p:spPr>
          <a:xfrm rot="0">
            <a:off x="457193" y="273595"/>
            <a:ext cx="8233074" cy="1144782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zh-CN" altLang="en-US" sz="2600" b="0" i="0" u="none" baseline="0">
                <a:solidFill>
                  <a:srgbClr val="000000"/>
                </a:solidFill>
                <a:latin typeface="华文中宋" pitchFamily="2" charset="-122"/>
                <a:ea typeface="华文中宋" pitchFamily="2" charset="-122"/>
                <a:cs typeface="华文中宋" pitchFamily="2" charset="-122"/>
              </a:rPr>
              <a:t>南昌职业学院图书馆电子阅览室上网查阅步骤（PC端）</a:t>
            </a:r>
            <a:br>
              <a:rPr lang="zh-CN" altLang="en-US" sz="2800" b="0" i="0" u="none" baseline="0">
                <a:solidFill>
                  <a:srgbClr val="000000"/>
                </a:solidFill>
                <a:latin typeface="华文中宋" pitchFamily="2" charset="-122"/>
                <a:ea typeface="华文中宋" pitchFamily="2" charset="-122"/>
                <a:cs typeface="华文中宋" pitchFamily="2" charset="-122"/>
              </a:rPr>
            </a:b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2" name="文本框"/>
          <p:cNvSpPr>
            <a:spLocks noGrp="1"/>
          </p:cNvSpPr>
          <p:nvPr>
            <p:ph type="body" idx="1"/>
          </p:nvPr>
        </p:nvSpPr>
        <p:spPr>
          <a:xfrm rot="0">
            <a:off x="457193" y="1601975"/>
            <a:ext cx="8233074" cy="4528731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0" indent="0" algn="l" defTabSz="7239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800" b="0" i="0" u="none" baseline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cs typeface="华文中宋" pitchFamily="2" charset="-122"/>
              </a:rPr>
              <a:t>打开电脑--打开IE浏览器---认证—输入用户名和密码lib （两者相同）—再打开桌面上图书馆的图书馆主页即可访问。（详情看下图）</a:t>
            </a:r>
            <a:endParaRPr lang="en-US" altLang="zh-CN" sz="2800" b="0" i="0" u="none" baseline="0">
              <a:solidFill>
                <a:schemeClr val="tx1"/>
              </a:solidFill>
              <a:latin typeface="华文中宋" pitchFamily="2" charset="-122"/>
              <a:ea typeface="华文中宋" pitchFamily="2" charset="-122"/>
              <a:cs typeface="华文中宋" pitchFamily="2" charset="-122"/>
            </a:endParaRPr>
          </a:p>
          <a:p>
            <a:pPr marL="0" indent="0" algn="l" defTabSz="7239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800" b="0" i="0" u="none" baseline="0">
              <a:solidFill>
                <a:schemeClr val="tx1"/>
              </a:solidFill>
              <a:latin typeface="华文中宋" pitchFamily="2" charset="-122"/>
              <a:ea typeface="华文中宋" pitchFamily="2" charset="-122"/>
              <a:cs typeface="华文中宋" pitchFamily="2" charset="-122"/>
            </a:endParaRPr>
          </a:p>
          <a:p>
            <a:pPr marL="0" indent="0" algn="l" defTabSz="7239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800" b="0" i="0" u="none" baseline="0">
              <a:solidFill>
                <a:schemeClr val="tx1"/>
              </a:solidFill>
              <a:latin typeface="华文中宋" pitchFamily="2" charset="-122"/>
              <a:ea typeface="华文中宋" pitchFamily="2" charset="-122"/>
              <a:cs typeface="华文中宋" pitchFamily="2" charset="-122"/>
            </a:endParaRPr>
          </a:p>
          <a:p>
            <a:pPr marL="0" indent="0" algn="l" defTabSz="7239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800" b="0" i="0" u="none" baseline="0">
                <a:solidFill>
                  <a:schemeClr val="bg1"/>
                </a:solidFill>
                <a:latin typeface="华文中宋" pitchFamily="2" charset="-122"/>
                <a:ea typeface="华文中宋" pitchFamily="2" charset="-122"/>
                <a:cs typeface="华文中宋" pitchFamily="2" charset="-122"/>
              </a:rPr>
              <a:t>所</a:t>
            </a:r>
            <a:r>
              <a:rPr lang="zh-CN" altLang="en-US" sz="2800" b="0" i="0" u="none" baseline="0">
                <a:solidFill>
                  <a:srgbClr val="000000"/>
                </a:solidFill>
                <a:latin typeface="华文中宋" pitchFamily="2" charset="-122"/>
                <a:ea typeface="华文中宋" pitchFamily="2" charset="-122"/>
                <a:cs typeface="华文中宋" pitchFamily="2" charset="-122"/>
              </a:rPr>
              <a:t>有的适合手机端的电子资源全部集成在南昌职业学院微信公众号上。手机端可免费随时随地访问。</a:t>
            </a:r>
            <a:endParaRPr lang="en-US" altLang="zh-CN" sz="2800" b="0" i="0" u="none" baseline="0">
              <a:solidFill>
                <a:srgbClr val="000000"/>
              </a:solidFill>
              <a:latin typeface="华文中宋" pitchFamily="2" charset="-122"/>
              <a:ea typeface="华文中宋" pitchFamily="2" charset="-122"/>
              <a:cs typeface="华文中宋" pitchFamily="2" charset="-122"/>
            </a:endParaRPr>
          </a:p>
          <a:p>
            <a:pPr indent="0">
              <a:buNone/>
            </a:pPr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89311"/>
      </p:ext>
    </p:extLst>
  </p:cSld>
  <p:clrMapOvr>
    <a:masterClrMapping/>
  </p:clrMapOvr>
</p:sld>
</file>

<file path=ppt/slides/slide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" descr="上网步骤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 rot="0">
            <a:off x="0" y="0"/>
            <a:ext cx="9144000" cy="5143500"/>
          </a:xfrm>
          <a:prstGeom prst="rect"/>
          <a:noFill/>
          <a:ln w="9525" cmpd="sng" cap="flat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2126171685"/>
      </p:ext>
    </p:extLst>
  </p:cSld>
  <p:clrMapOvr>
    <a:masterClrMapping/>
  </p:clrMapOvr>
</p:sld>
</file>

<file path=ppt/slides/slide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 rot="0">
            <a:off x="400050" y="47625"/>
            <a:ext cx="7646988" cy="4872038"/>
          </a:xfrm>
          <a:prstGeom prst="rect"/>
          <a:noFill/>
          <a:ln w="9525" cmpd="sng" cap="flat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601671597"/>
      </p:ext>
    </p:extLst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99CC00"/>
      </a:folHlink>
    </a:clrScheme>
    <a:fontScheme name="默认设计模板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默认设计模板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ppt/theme/theme2.xml><?xml version="1.0" encoding="utf-8"?>
<a:theme xmlns:a="http://schemas.openxmlformats.org/drawingml/2006/main" name="notesMaster1">
  <a:themeElements>
    <a:clrScheme name="notesMaster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99CC00"/>
      </a:folHlink>
    </a:clrScheme>
    <a:fontScheme name="notesMaster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notesMaster1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docProps/app.xml><?xml version="1.0" encoding="utf-8"?>
<Properties xmlns="http://schemas.openxmlformats.org/officeDocument/2006/extended-properties">
  <Template>Normal.eit</Template>
  <TotalTime>4</TotalTime>
  <Application>Yozo_Office</Application>
  <Company>Microsoft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peter</dc:creator>
  <cp:lastModifiedBy>peter</cp:lastModifiedBy>
  <cp:revision>1</cp:revision>
  <dcterms:created xsi:type="dcterms:W3CDTF">2017-10-22T03:09:26Z</dcterms:created>
  <dcterms:modified xsi:type="dcterms:W3CDTF">2017-10-22T03:14:10Z</dcterms:modified>
</cp:coreProperties>
</file>