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3"/>
  </p:notesMasterIdLst>
  <p:sldIdLst>
    <p:sldId id="256" r:id="rId2"/>
    <p:sldId id="271" r:id="rId3"/>
    <p:sldId id="257" r:id="rId4"/>
    <p:sldId id="258" r:id="rId5"/>
    <p:sldId id="273" r:id="rId6"/>
    <p:sldId id="264" r:id="rId7"/>
    <p:sldId id="259" r:id="rId8"/>
    <p:sldId id="260" r:id="rId9"/>
    <p:sldId id="261" r:id="rId10"/>
    <p:sldId id="272" r:id="rId11"/>
    <p:sldId id="262" r:id="rId12"/>
    <p:sldId id="274" r:id="rId13"/>
    <p:sldId id="263" r:id="rId14"/>
    <p:sldId id="268" r:id="rId15"/>
    <p:sldId id="265" r:id="rId16"/>
    <p:sldId id="275" r:id="rId17"/>
    <p:sldId id="267" r:id="rId18"/>
    <p:sldId id="276" r:id="rId19"/>
    <p:sldId id="270" r:id="rId20"/>
    <p:sldId id="269" r:id="rId21"/>
    <p:sldId id="266" r:id="rId2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11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519118-BD8E-4C04-BAC5-99D8C96A8C17}" type="datetimeFigureOut">
              <a:rPr lang="zh-CN" altLang="en-US" smtClean="0"/>
              <a:t>2018/4/9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B62AE0-CD7B-414D-A0CA-E71B72F5A12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506615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B62AE0-CD7B-414D-A0CA-E71B72F5A122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057436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685800" y="3196686"/>
            <a:ext cx="77724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676401"/>
            <a:ext cx="7772400" cy="1538286"/>
          </a:xfrm>
        </p:spPr>
        <p:txBody>
          <a:bodyPr anchor="b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214686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39AB4-FB16-404D-96E0-5B7F971ECCB0}" type="datetimeFigureOut">
              <a:rPr lang="zh-CN" altLang="en-US" smtClean="0"/>
              <a:t>2018/4/9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E7C23-F0AF-443C-AFEE-4A282FC003E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39AB4-FB16-404D-96E0-5B7F971ECCB0}" type="datetimeFigureOut">
              <a:rPr lang="zh-CN" altLang="en-US" smtClean="0"/>
              <a:t>2018/4/9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E7C23-F0AF-443C-AFEE-4A282FC003E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215206" y="274638"/>
            <a:ext cx="1471594" cy="6011882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686568" cy="6011882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39AB4-FB16-404D-96E0-5B7F971ECCB0}" type="datetimeFigureOut">
              <a:rPr lang="zh-CN" altLang="en-US" smtClean="0"/>
              <a:t>2018/4/9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E7C23-F0AF-443C-AFEE-4A282FC003E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73152" y="6400800"/>
            <a:ext cx="3200400" cy="283800"/>
          </a:xfrm>
        </p:spPr>
        <p:txBody>
          <a:bodyPr/>
          <a:lstStyle/>
          <a:p>
            <a:fld id="{49439AB4-FB16-404D-96E0-5B7F971ECCB0}" type="datetimeFigureOut">
              <a:rPr lang="zh-CN" altLang="en-US" smtClean="0"/>
              <a:t>2018/4/9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5330952" y="6400800"/>
            <a:ext cx="3733800" cy="283800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E7C23-F0AF-443C-AFEE-4A282FC003E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685800" y="3143248"/>
            <a:ext cx="77724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143248"/>
            <a:ext cx="7772400" cy="1362075"/>
          </a:xfrm>
        </p:spPr>
        <p:txBody>
          <a:bodyPr anchor="t"/>
          <a:lstStyle>
            <a:lvl1pPr algn="ctr">
              <a:defRPr sz="4000" b="0" cap="all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1643061"/>
            <a:ext cx="7772400" cy="1500187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39AB4-FB16-404D-96E0-5B7F971ECCB0}" type="datetimeFigureOut">
              <a:rPr lang="zh-CN" altLang="en-US" smtClean="0"/>
              <a:t>2018/4/9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E7C23-F0AF-443C-AFEE-4A282FC003E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39AB4-FB16-404D-96E0-5B7F971ECCB0}" type="datetimeFigureOut">
              <a:rPr lang="zh-CN" altLang="en-US" smtClean="0"/>
              <a:t>2018/4/9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E7C23-F0AF-443C-AFEE-4A282FC003E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2pPr>
            <a:lvl3pPr marL="914400" indent="0">
              <a:buNone/>
              <a:defRPr sz="18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3pPr>
            <a:lvl4pPr marL="13716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4pPr>
            <a:lvl5pPr marL="18288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2pPr>
            <a:lvl3pPr marL="914400" indent="0">
              <a:buNone/>
              <a:defRPr sz="18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3pPr>
            <a:lvl4pPr marL="13716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4pPr>
            <a:lvl5pPr marL="18288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39AB4-FB16-404D-96E0-5B7F971ECCB0}" type="datetimeFigureOut">
              <a:rPr lang="zh-CN" altLang="en-US" smtClean="0"/>
              <a:t>2018/4/9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E7C23-F0AF-443C-AFEE-4A282FC003E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39AB4-FB16-404D-96E0-5B7F971ECCB0}" type="datetimeFigureOut">
              <a:rPr lang="zh-CN" altLang="en-US" smtClean="0"/>
              <a:t>2018/4/9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E7C23-F0AF-443C-AFEE-4A282FC003E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39AB4-FB16-404D-96E0-5B7F971ECCB0}" type="datetimeFigureOut">
              <a:rPr lang="zh-CN" altLang="en-US" smtClean="0"/>
              <a:t>2018/4/9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E7C23-F0AF-443C-AFEE-4A282FC003E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2786050" y="1053546"/>
            <a:ext cx="59040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786050" y="228600"/>
            <a:ext cx="5900752" cy="842946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786050" y="1142984"/>
            <a:ext cx="5900750" cy="514353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5" y="1142984"/>
            <a:ext cx="2257408" cy="5143536"/>
          </a:xfrm>
        </p:spPr>
        <p:txBody>
          <a:bodyPr anchor="ctr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39AB4-FB16-404D-96E0-5B7F971ECCB0}" type="datetimeFigureOut">
              <a:rPr lang="zh-CN" altLang="en-US" smtClean="0"/>
              <a:t>2018/4/9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E7C23-F0AF-443C-AFEE-4A282FC003E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6400800" cy="685800"/>
          </a:xfrm>
        </p:spPr>
        <p:txBody>
          <a:bodyPr anchor="ctr"/>
          <a:lstStyle>
            <a:lvl1pPr algn="l">
              <a:defRPr sz="2400" b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701552" y="1143000"/>
            <a:ext cx="7223248" cy="3980172"/>
          </a:xfrm>
          <a:prstGeom prst="roundRect">
            <a:avLst>
              <a:gd name="adj" fmla="val 18278"/>
            </a:avLst>
          </a:prstGeom>
          <a:solidFill>
            <a:schemeClr val="accent1">
              <a:tint val="40000"/>
            </a:schemeClr>
          </a:solidFill>
          <a:ln w="50800" cap="rnd">
            <a:gradFill flip="none" rotWithShape="1">
              <a:gsLst>
                <a:gs pos="0">
                  <a:schemeClr val="accent1">
                    <a:shade val="50000"/>
                  </a:schemeClr>
                </a:gs>
                <a:gs pos="20000">
                  <a:schemeClr val="accent2">
                    <a:shade val="50000"/>
                  </a:schemeClr>
                </a:gs>
                <a:gs pos="40000">
                  <a:schemeClr val="accent3">
                    <a:shade val="50000"/>
                  </a:schemeClr>
                </a:gs>
                <a:gs pos="60000">
                  <a:schemeClr val="accent4">
                    <a:shade val="50000"/>
                  </a:schemeClr>
                </a:gs>
                <a:gs pos="80000">
                  <a:schemeClr val="accent5">
                    <a:shade val="50000"/>
                  </a:schemeClr>
                </a:gs>
                <a:gs pos="100000">
                  <a:schemeClr val="accent6">
                    <a:shade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round/>
          </a:ln>
          <a:effectLst>
            <a:outerShdw blurRad="50800" dist="38100" dir="5400000" algn="tl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zh-CN" altLang="en-US" smtClean="0"/>
              <a:t>单击图标添加图片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62200" y="5410200"/>
            <a:ext cx="5657888" cy="804862"/>
          </a:xfrm>
        </p:spPr>
        <p:txBody>
          <a:bodyPr anchor="ctr"/>
          <a:lstStyle>
            <a:lvl1pPr marL="0" indent="0" algn="r">
              <a:buNone/>
              <a:defRPr sz="1200" b="0"/>
            </a:lvl1pPr>
            <a:lvl2pPr marL="457200" indent="0" algn="r">
              <a:buNone/>
              <a:defRPr sz="1200" b="0"/>
            </a:lvl2pPr>
            <a:lvl3pPr marL="914400" indent="0" algn="r">
              <a:buNone/>
              <a:defRPr sz="1200" b="0"/>
            </a:lvl3pPr>
            <a:lvl4pPr marL="1371600" indent="0" algn="r">
              <a:buNone/>
              <a:defRPr sz="1200" b="0"/>
            </a:lvl4pPr>
            <a:lvl5pPr marL="1828800" indent="0" algn="r">
              <a:buNone/>
              <a:defRPr sz="1200" b="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39AB4-FB16-404D-96E0-5B7F971ECCB0}" type="datetimeFigureOut">
              <a:rPr lang="zh-CN" altLang="en-US" smtClean="0"/>
              <a:t>2018/4/9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E7C23-F0AF-443C-AFEE-4A282FC003E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6678000"/>
            <a:ext cx="9144000" cy="180000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50000">
                <a:schemeClr val="accent1">
                  <a:tint val="2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68632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76200" y="6400800"/>
            <a:ext cx="3200400" cy="283800"/>
          </a:xfrm>
          <a:prstGeom prst="rect">
            <a:avLst/>
          </a:prstGeom>
        </p:spPr>
        <p:txBody>
          <a:bodyPr vert="horz" rtlCol="0" anchor="b"/>
          <a:lstStyle>
            <a:lvl1pPr algn="l" eaLnBrk="1" latinLnBrk="0" hangingPunct="1">
              <a:defRPr kumimoji="0" sz="110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fld id="{49439AB4-FB16-404D-96E0-5B7F971ECCB0}" type="datetimeFigureOut">
              <a:rPr lang="zh-CN" altLang="en-US" smtClean="0"/>
              <a:t>2018/4/9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5334000" y="6400800"/>
            <a:ext cx="3733800" cy="283800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10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4114800" y="6400800"/>
            <a:ext cx="914400" cy="283464"/>
          </a:xfrm>
          <a:prstGeom prst="rect">
            <a:avLst/>
          </a:prstGeom>
          <a:noFill/>
        </p:spPr>
        <p:txBody>
          <a:bodyPr vert="horz" lIns="45720" rIns="45720" rtlCol="0" anchor="ctr"/>
          <a:lstStyle>
            <a:lvl1pPr algn="ctr" eaLnBrk="1" latinLnBrk="0" hangingPunct="1">
              <a:defRPr kumimoji="0" sz="1100" b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fld id="{B01E7C23-F0AF-443C-AFEE-4A282FC003E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0" y="0"/>
            <a:ext cx="9144000" cy="108000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50000">
                <a:schemeClr val="accent1">
                  <a:tint val="2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ß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Þ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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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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286000" y="3105835"/>
            <a:ext cx="531033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zh-CN" sz="4800" b="1" dirty="0"/>
              <a:t>海昏文化与申遗</a:t>
            </a:r>
            <a:endParaRPr lang="zh-CN" altLang="zh-CN" sz="4800" dirty="0"/>
          </a:p>
          <a:p>
            <a:r>
              <a:rPr lang="en-US" altLang="zh-CN" sz="4800" dirty="0" smtClean="0"/>
              <a:t>                   </a:t>
            </a:r>
            <a:r>
              <a:rPr lang="zh-CN" altLang="zh-CN" sz="4800" dirty="0" smtClean="0"/>
              <a:t>钟</a:t>
            </a:r>
            <a:r>
              <a:rPr lang="en-US" altLang="zh-CN" sz="4800" dirty="0" smtClean="0"/>
              <a:t>  </a:t>
            </a:r>
            <a:r>
              <a:rPr lang="zh-CN" altLang="zh-CN" sz="4800" dirty="0"/>
              <a:t>阳</a:t>
            </a:r>
          </a:p>
        </p:txBody>
      </p:sp>
    </p:spTree>
    <p:extLst>
      <p:ext uri="{BB962C8B-B14F-4D97-AF65-F5344CB8AC3E}">
        <p14:creationId xmlns:p14="http://schemas.microsoft.com/office/powerpoint/2010/main" val="20366840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908720"/>
            <a:ext cx="6808029" cy="4680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124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5" y="-15258"/>
            <a:ext cx="7416824" cy="68207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754445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836712"/>
            <a:ext cx="7662866" cy="5112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14326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52239"/>
            <a:ext cx="7848871" cy="64123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35029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772816"/>
            <a:ext cx="8136904" cy="3816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492906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5163" y="657225"/>
            <a:ext cx="5273675" cy="554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637556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5" y="548680"/>
            <a:ext cx="8202503" cy="547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41988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9" y="836713"/>
            <a:ext cx="6336704" cy="5256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902355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-18039"/>
            <a:ext cx="5184576" cy="6615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43440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9" y="514506"/>
            <a:ext cx="6480720" cy="59598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140574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908720"/>
            <a:ext cx="8283654" cy="54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82391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49623"/>
            <a:ext cx="7200799" cy="66220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073681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11960" y="3212976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谢谢大家！</a:t>
            </a:r>
            <a:endParaRPr lang="zh-CN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020272" y="5733256"/>
            <a:ext cx="17992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2018</a:t>
            </a:r>
            <a:r>
              <a:rPr lang="zh-CN" altLang="en-US" dirty="0" smtClean="0"/>
              <a:t>年</a:t>
            </a:r>
            <a:r>
              <a:rPr lang="en-US" altLang="zh-CN" dirty="0" smtClean="0"/>
              <a:t>4</a:t>
            </a:r>
            <a:r>
              <a:rPr lang="zh-CN" altLang="en-US" dirty="0" smtClean="0"/>
              <a:t>月</a:t>
            </a:r>
            <a:r>
              <a:rPr lang="en-US" altLang="zh-CN" dirty="0" smtClean="0"/>
              <a:t>24</a:t>
            </a:r>
            <a:r>
              <a:rPr lang="zh-CN" altLang="en-US" dirty="0" smtClean="0"/>
              <a:t>日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2783755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703260"/>
            <a:ext cx="7488831" cy="59040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098652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6633"/>
            <a:ext cx="8199834" cy="6552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092624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908720"/>
            <a:ext cx="8280920" cy="5149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02333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60648"/>
            <a:ext cx="7488832" cy="6408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814670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76672"/>
            <a:ext cx="8640960" cy="5904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663471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60649"/>
            <a:ext cx="7128792" cy="6336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822219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9" y="404665"/>
            <a:ext cx="7488832" cy="58620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892676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暗香扑面">
  <a:themeElements>
    <a:clrScheme name="暗香扑面">
      <a:dk1>
        <a:sysClr val="windowText" lastClr="000000"/>
      </a:dk1>
      <a:lt1>
        <a:sysClr val="window" lastClr="FFFFFF"/>
      </a:lt1>
      <a:dk2>
        <a:srgbClr val="2F2F2F"/>
      </a:dk2>
      <a:lt2>
        <a:srgbClr val="FFFFF4"/>
      </a:lt2>
      <a:accent1>
        <a:srgbClr val="918415"/>
      </a:accent1>
      <a:accent2>
        <a:srgbClr val="C47546"/>
      </a:accent2>
      <a:accent3>
        <a:srgbClr val="AFB591"/>
      </a:accent3>
      <a:accent4>
        <a:srgbClr val="B9945B"/>
      </a:accent4>
      <a:accent5>
        <a:srgbClr val="85ADBC"/>
      </a:accent5>
      <a:accent6>
        <a:srgbClr val="E5B440"/>
      </a:accent6>
      <a:hlink>
        <a:srgbClr val="00D5D5"/>
      </a:hlink>
      <a:folHlink>
        <a:srgbClr val="DD00DD"/>
      </a:folHlink>
    </a:clrScheme>
    <a:fontScheme name="暗香扑面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創英角ｺﾞｼｯｸUB"/>
        <a:font script="Hang" typeface="맑은 고딕"/>
        <a:font script="Hans" typeface="黑体"/>
        <a:font script="Hant" typeface="新細明體"/>
        <a:font script="Arab" typeface="Arial"/>
        <a:font script="Hebr" typeface="Arial"/>
        <a:font script="Thai" typeface="Cordian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角度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0000"/>
                <a:satMod val="1000000"/>
              </a:schemeClr>
            </a:gs>
            <a:gs pos="31000">
              <a:schemeClr val="phClr">
                <a:shade val="85000"/>
                <a:satMod val="450000"/>
              </a:schemeClr>
            </a:gs>
            <a:gs pos="100000">
              <a:schemeClr val="phClr">
                <a:tint val="70000"/>
                <a:satMod val="300000"/>
              </a:schemeClr>
            </a:gs>
          </a:gsLst>
          <a:path path="circle">
            <a:fillToRect l="50000" t="150000" r="50000"/>
          </a:path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70000"/>
                <a:hueMod val="100000"/>
                <a:satMod val="100000"/>
              </a:schemeClr>
              <a:schemeClr val="phClr">
                <a:tint val="9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Fan</Template>
  <TotalTime>21</TotalTime>
  <Words>19</Words>
  <Application>Microsoft Office PowerPoint</Application>
  <PresentationFormat>全屏显示(4:3)</PresentationFormat>
  <Paragraphs>5</Paragraphs>
  <Slides>21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22" baseType="lpstr">
      <vt:lpstr>暗香扑面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peter</dc:creator>
  <cp:lastModifiedBy>peter</cp:lastModifiedBy>
  <cp:revision>4</cp:revision>
  <dcterms:created xsi:type="dcterms:W3CDTF">2018-04-08T03:18:39Z</dcterms:created>
  <dcterms:modified xsi:type="dcterms:W3CDTF">2018-04-09T12:07:58Z</dcterms:modified>
</cp:coreProperties>
</file>