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71" r:id="rId3"/>
    <p:sldId id="257" r:id="rId4"/>
    <p:sldId id="258" r:id="rId5"/>
    <p:sldId id="273" r:id="rId6"/>
    <p:sldId id="264" r:id="rId7"/>
    <p:sldId id="259" r:id="rId8"/>
    <p:sldId id="260" r:id="rId9"/>
    <p:sldId id="261" r:id="rId10"/>
    <p:sldId id="272" r:id="rId11"/>
    <p:sldId id="262" r:id="rId12"/>
    <p:sldId id="274" r:id="rId13"/>
    <p:sldId id="263" r:id="rId14"/>
    <p:sldId id="268" r:id="rId15"/>
    <p:sldId id="265" r:id="rId16"/>
    <p:sldId id="275" r:id="rId17"/>
    <p:sldId id="267" r:id="rId18"/>
    <p:sldId id="276" r:id="rId19"/>
    <p:sldId id="270" r:id="rId20"/>
    <p:sldId id="269" r:id="rId21"/>
    <p:sldId id="266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19118-BD8E-4C04-BAC5-99D8C96A8C17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2AE0-CD7B-414D-A0CA-E71B72F5A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66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2AE0-CD7B-414D-A0CA-E71B72F5A12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5743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49439AB4-FB16-404D-96E0-5B7F971ECCB0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B01E7C23-F0AF-443C-AFEE-4A282FC003E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86000" y="3105835"/>
            <a:ext cx="53103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800" b="1" dirty="0"/>
              <a:t>海昏文化与申遗</a:t>
            </a:r>
            <a:endParaRPr lang="zh-CN" altLang="zh-CN" sz="4800" dirty="0"/>
          </a:p>
          <a:p>
            <a:r>
              <a:rPr lang="en-US" altLang="zh-CN" sz="4800" dirty="0" smtClean="0"/>
              <a:t>                   </a:t>
            </a:r>
            <a:r>
              <a:rPr lang="zh-CN" altLang="zh-CN" sz="4800" dirty="0" smtClean="0"/>
              <a:t>钟</a:t>
            </a:r>
            <a:r>
              <a:rPr lang="en-US" altLang="zh-CN" sz="4800" dirty="0" smtClean="0"/>
              <a:t>  </a:t>
            </a:r>
            <a:r>
              <a:rPr lang="zh-CN" altLang="zh-CN" sz="4800" dirty="0"/>
              <a:t>阳</a:t>
            </a:r>
          </a:p>
        </p:txBody>
      </p:sp>
    </p:spTree>
    <p:extLst>
      <p:ext uri="{BB962C8B-B14F-4D97-AF65-F5344CB8AC3E}">
        <p14:creationId xmlns:p14="http://schemas.microsoft.com/office/powerpoint/2010/main" val="2036684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908720"/>
            <a:ext cx="6808029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12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-15258"/>
            <a:ext cx="7416824" cy="6820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5444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36712"/>
            <a:ext cx="7662866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32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2239"/>
            <a:ext cx="7848871" cy="6412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502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13690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290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657225"/>
            <a:ext cx="5273675" cy="554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3755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548680"/>
            <a:ext cx="8202503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198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836713"/>
            <a:ext cx="633670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235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-18039"/>
            <a:ext cx="5184576" cy="661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344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514506"/>
            <a:ext cx="6480720" cy="595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405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8283654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239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9623"/>
            <a:ext cx="7200799" cy="6622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7368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1960" y="32129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谢谢大家！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20272" y="5733256"/>
            <a:ext cx="179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2018</a:t>
            </a:r>
            <a:r>
              <a:rPr lang="zh-CN" altLang="en-US" dirty="0" smtClean="0"/>
              <a:t>年</a:t>
            </a:r>
            <a:r>
              <a:rPr lang="en-US" altLang="zh-CN" dirty="0" smtClean="0"/>
              <a:t>4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24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837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03260"/>
            <a:ext cx="7488831" cy="590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86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8199834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26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08720"/>
            <a:ext cx="8280920" cy="514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233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488832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46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640960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634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9"/>
            <a:ext cx="7128792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2221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404665"/>
            <a:ext cx="7488832" cy="5862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267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21</TotalTime>
  <Words>19</Words>
  <Application>Microsoft Office PowerPoint</Application>
  <PresentationFormat>全屏显示(4:3)</PresentationFormat>
  <Paragraphs>5</Paragraphs>
  <Slides>21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暗香扑面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peter</dc:creator>
  <cp:lastModifiedBy>peter</cp:lastModifiedBy>
  <cp:revision>4</cp:revision>
  <dcterms:created xsi:type="dcterms:W3CDTF">2018-04-08T03:18:39Z</dcterms:created>
  <dcterms:modified xsi:type="dcterms:W3CDTF">2018-04-09T12:07:58Z</dcterms:modified>
</cp:coreProperties>
</file>