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2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3"/>
  </p:sldMasterIdLst>
  <p:notesMasterIdLst>
    <p:notesMasterId r:id="rId49"/>
  </p:notesMasterIdLst>
  <p:handoutMasterIdLst>
    <p:handoutMasterId r:id="rId50"/>
  </p:handoutMasterIdLst>
  <p:sldIdLst>
    <p:sldId id="270" r:id="rId4"/>
    <p:sldId id="1158" r:id="rId5"/>
    <p:sldId id="1159" r:id="rId6"/>
    <p:sldId id="1187" r:id="rId7"/>
    <p:sldId id="259" r:id="rId8"/>
    <p:sldId id="260" r:id="rId9"/>
    <p:sldId id="1131" r:id="rId10"/>
    <p:sldId id="1152" r:id="rId11"/>
    <p:sldId id="1182" r:id="rId12"/>
    <p:sldId id="1183" r:id="rId13"/>
    <p:sldId id="1193" r:id="rId14"/>
    <p:sldId id="1135" r:id="rId15"/>
    <p:sldId id="1136" r:id="rId16"/>
    <p:sldId id="1151" r:id="rId17"/>
    <p:sldId id="1137" r:id="rId18"/>
    <p:sldId id="1138" r:id="rId19"/>
    <p:sldId id="1139" r:id="rId20"/>
    <p:sldId id="1140" r:id="rId21"/>
    <p:sldId id="1141" r:id="rId22"/>
    <p:sldId id="1143" r:id="rId23"/>
    <p:sldId id="1142" r:id="rId24"/>
    <p:sldId id="1156" r:id="rId25"/>
    <p:sldId id="1133" r:id="rId26"/>
    <p:sldId id="1190" r:id="rId27"/>
    <p:sldId id="1157" r:id="rId28"/>
    <p:sldId id="1192" r:id="rId29"/>
    <p:sldId id="1188" r:id="rId30"/>
    <p:sldId id="1150" r:id="rId31"/>
    <p:sldId id="1134" r:id="rId32"/>
    <p:sldId id="261" r:id="rId33"/>
    <p:sldId id="1166" r:id="rId34"/>
    <p:sldId id="1167" r:id="rId35"/>
    <p:sldId id="1168" r:id="rId36"/>
    <p:sldId id="1169" r:id="rId37"/>
    <p:sldId id="1172" r:id="rId38"/>
    <p:sldId id="1173" r:id="rId39"/>
    <p:sldId id="1174" r:id="rId40"/>
    <p:sldId id="1175" r:id="rId41"/>
    <p:sldId id="1176" r:id="rId42"/>
    <p:sldId id="1177" r:id="rId43"/>
    <p:sldId id="1178" r:id="rId44"/>
    <p:sldId id="1179" r:id="rId45"/>
    <p:sldId id="1180" r:id="rId46"/>
    <p:sldId id="1181" r:id="rId47"/>
    <p:sldId id="1191" r:id="rId48"/>
  </p:sldIdLst>
  <p:sldSz cx="12192000" cy="6858000"/>
  <p:notesSz cx="6858000" cy="9144000"/>
  <p:custDataLst>
    <p:tags r:id="rId5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6108" userDrawn="1">
          <p15:clr>
            <a:srgbClr val="A4A3A4"/>
          </p15:clr>
        </p15:guide>
        <p15:guide id="4" pos="1572" userDrawn="1">
          <p15:clr>
            <a:srgbClr val="A4A3A4"/>
          </p15:clr>
        </p15:guide>
        <p15:guide id="5" pos="3636" userDrawn="1">
          <p15:clr>
            <a:srgbClr val="A4A3A4"/>
          </p15:clr>
        </p15:guide>
        <p15:guide id="6" pos="4044" userDrawn="1">
          <p15:clr>
            <a:srgbClr val="A4A3A4"/>
          </p15:clr>
        </p15:guide>
        <p15:guide id="7" orient="horz" pos="1956" userDrawn="1">
          <p15:clr>
            <a:srgbClr val="A4A3A4"/>
          </p15:clr>
        </p15:guide>
        <p15:guide id="8" orient="horz" pos="23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779B"/>
    <a:srgbClr val="FFFFFF"/>
    <a:srgbClr val="FFB900"/>
    <a:srgbClr val="FFDF00"/>
    <a:srgbClr val="01FFCF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60" autoAdjust="0"/>
  </p:normalViewPr>
  <p:slideViewPr>
    <p:cSldViewPr snapToGrid="0" showGuides="1">
      <p:cViewPr varScale="1">
        <p:scale>
          <a:sx n="87" d="100"/>
          <a:sy n="87" d="100"/>
        </p:scale>
        <p:origin x="66" y="438"/>
      </p:cViewPr>
      <p:guideLst>
        <p:guide pos="3840"/>
        <p:guide orient="horz" pos="2160"/>
        <p:guide pos="6108"/>
        <p:guide pos="1572"/>
        <p:guide pos="3636"/>
        <p:guide pos="4044"/>
        <p:guide orient="horz" pos="1956"/>
        <p:guide orient="horz" pos="2364"/>
      </p:guideLst>
    </p:cSldViewPr>
  </p:slideViewPr>
  <p:notesTextViewPr>
    <p:cViewPr>
      <p:scale>
        <a:sx n="20" d="100"/>
        <a:sy n="20" d="100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472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4" Type="http://schemas.openxmlformats.org/officeDocument/2006/relationships/tags" Target="tags/tag217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49" Type="http://schemas.openxmlformats.org/officeDocument/2006/relationships/notesMaster" Target="notesMasters/notesMaster1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C8314-5CE1-4380-B9A7-89042CE843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80644-9B13-4BA0-8512-F999FBD88B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2FD2D-1B6F-42B2-A7BE-628EDCE2ED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057FB-1055-4397-A2B4-8D9B1FBA59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4" Type="http://schemas.openxmlformats.org/officeDocument/2006/relationships/tags" Target="../tags/tag134.xml"/><Relationship Id="rId33" Type="http://schemas.openxmlformats.org/officeDocument/2006/relationships/tags" Target="../tags/tag133.xml"/><Relationship Id="rId32" Type="http://schemas.openxmlformats.org/officeDocument/2006/relationships/tags" Target="../tags/tag132.xml"/><Relationship Id="rId31" Type="http://schemas.openxmlformats.org/officeDocument/2006/relationships/tags" Target="../tags/tag131.xml"/><Relationship Id="rId30" Type="http://schemas.openxmlformats.org/officeDocument/2006/relationships/tags" Target="../tags/tag130.xml"/><Relationship Id="rId3" Type="http://schemas.openxmlformats.org/officeDocument/2006/relationships/tags" Target="../tags/tag103.xml"/><Relationship Id="rId29" Type="http://schemas.openxmlformats.org/officeDocument/2006/relationships/tags" Target="../tags/tag129.xml"/><Relationship Id="rId28" Type="http://schemas.openxmlformats.org/officeDocument/2006/relationships/tags" Target="../tags/tag128.xml"/><Relationship Id="rId27" Type="http://schemas.openxmlformats.org/officeDocument/2006/relationships/tags" Target="../tags/tag127.xml"/><Relationship Id="rId26" Type="http://schemas.openxmlformats.org/officeDocument/2006/relationships/tags" Target="../tags/tag126.xml"/><Relationship Id="rId25" Type="http://schemas.openxmlformats.org/officeDocument/2006/relationships/tags" Target="../tags/tag125.xml"/><Relationship Id="rId24" Type="http://schemas.openxmlformats.org/officeDocument/2006/relationships/tags" Target="../tags/tag124.xml"/><Relationship Id="rId23" Type="http://schemas.openxmlformats.org/officeDocument/2006/relationships/tags" Target="../tags/tag123.xml"/><Relationship Id="rId22" Type="http://schemas.openxmlformats.org/officeDocument/2006/relationships/tags" Target="../tags/tag122.xml"/><Relationship Id="rId21" Type="http://schemas.openxmlformats.org/officeDocument/2006/relationships/tags" Target="../tags/tag121.xml"/><Relationship Id="rId20" Type="http://schemas.openxmlformats.org/officeDocument/2006/relationships/tags" Target="../tags/tag120.xml"/><Relationship Id="rId2" Type="http://schemas.openxmlformats.org/officeDocument/2006/relationships/tags" Target="../tags/tag102.xml"/><Relationship Id="rId19" Type="http://schemas.openxmlformats.org/officeDocument/2006/relationships/tags" Target="../tags/tag119.xml"/><Relationship Id="rId18" Type="http://schemas.openxmlformats.org/officeDocument/2006/relationships/tags" Target="../tags/tag118.xml"/><Relationship Id="rId17" Type="http://schemas.openxmlformats.org/officeDocument/2006/relationships/tags" Target="../tags/tag117.xml"/><Relationship Id="rId16" Type="http://schemas.openxmlformats.org/officeDocument/2006/relationships/tags" Target="../tags/tag116.xml"/><Relationship Id="rId15" Type="http://schemas.openxmlformats.org/officeDocument/2006/relationships/tags" Target="../tags/tag115.xml"/><Relationship Id="rId14" Type="http://schemas.openxmlformats.org/officeDocument/2006/relationships/tags" Target="../tags/tag114.xml"/><Relationship Id="rId13" Type="http://schemas.openxmlformats.org/officeDocument/2006/relationships/tags" Target="../tags/tag113.xml"/><Relationship Id="rId12" Type="http://schemas.openxmlformats.org/officeDocument/2006/relationships/tags" Target="../tags/tag112.xml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70.xml"/><Relationship Id="rId8" Type="http://schemas.openxmlformats.org/officeDocument/2006/relationships/tags" Target="../tags/tag169.xml"/><Relationship Id="rId7" Type="http://schemas.openxmlformats.org/officeDocument/2006/relationships/tags" Target="../tags/tag168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0" Type="http://schemas.openxmlformats.org/officeDocument/2006/relationships/tags" Target="../tags/tag201.xml"/><Relationship Id="rId4" Type="http://schemas.openxmlformats.org/officeDocument/2006/relationships/image" Target="../media/image4.svg"/><Relationship Id="rId39" Type="http://schemas.openxmlformats.org/officeDocument/2006/relationships/tags" Target="../tags/tag200.xml"/><Relationship Id="rId38" Type="http://schemas.openxmlformats.org/officeDocument/2006/relationships/tags" Target="../tags/tag199.xml"/><Relationship Id="rId37" Type="http://schemas.openxmlformats.org/officeDocument/2006/relationships/tags" Target="../tags/tag198.xml"/><Relationship Id="rId36" Type="http://schemas.openxmlformats.org/officeDocument/2006/relationships/tags" Target="../tags/tag197.xml"/><Relationship Id="rId35" Type="http://schemas.openxmlformats.org/officeDocument/2006/relationships/tags" Target="../tags/tag196.xml"/><Relationship Id="rId34" Type="http://schemas.openxmlformats.org/officeDocument/2006/relationships/tags" Target="../tags/tag195.xml"/><Relationship Id="rId33" Type="http://schemas.openxmlformats.org/officeDocument/2006/relationships/tags" Target="../tags/tag194.xml"/><Relationship Id="rId32" Type="http://schemas.openxmlformats.org/officeDocument/2006/relationships/tags" Target="../tags/tag193.xml"/><Relationship Id="rId31" Type="http://schemas.openxmlformats.org/officeDocument/2006/relationships/tags" Target="../tags/tag192.xml"/><Relationship Id="rId30" Type="http://schemas.openxmlformats.org/officeDocument/2006/relationships/tags" Target="../tags/tag191.xml"/><Relationship Id="rId3" Type="http://schemas.openxmlformats.org/officeDocument/2006/relationships/image" Target="../media/image3.png"/><Relationship Id="rId29" Type="http://schemas.openxmlformats.org/officeDocument/2006/relationships/tags" Target="../tags/tag190.xml"/><Relationship Id="rId28" Type="http://schemas.openxmlformats.org/officeDocument/2006/relationships/tags" Target="../tags/tag189.xml"/><Relationship Id="rId27" Type="http://schemas.openxmlformats.org/officeDocument/2006/relationships/tags" Target="../tags/tag188.xml"/><Relationship Id="rId26" Type="http://schemas.openxmlformats.org/officeDocument/2006/relationships/tags" Target="../tags/tag187.xml"/><Relationship Id="rId25" Type="http://schemas.openxmlformats.org/officeDocument/2006/relationships/tags" Target="../tags/tag186.xml"/><Relationship Id="rId24" Type="http://schemas.openxmlformats.org/officeDocument/2006/relationships/tags" Target="../tags/tag185.xml"/><Relationship Id="rId23" Type="http://schemas.openxmlformats.org/officeDocument/2006/relationships/tags" Target="../tags/tag184.xml"/><Relationship Id="rId22" Type="http://schemas.openxmlformats.org/officeDocument/2006/relationships/tags" Target="../tags/tag183.xml"/><Relationship Id="rId21" Type="http://schemas.openxmlformats.org/officeDocument/2006/relationships/tags" Target="../tags/tag182.xml"/><Relationship Id="rId20" Type="http://schemas.openxmlformats.org/officeDocument/2006/relationships/tags" Target="../tags/tag181.xml"/><Relationship Id="rId2" Type="http://schemas.openxmlformats.org/officeDocument/2006/relationships/tags" Target="../tags/tag165.xml"/><Relationship Id="rId19" Type="http://schemas.openxmlformats.org/officeDocument/2006/relationships/tags" Target="../tags/tag180.xml"/><Relationship Id="rId18" Type="http://schemas.openxmlformats.org/officeDocument/2006/relationships/tags" Target="../tags/tag179.xml"/><Relationship Id="rId17" Type="http://schemas.openxmlformats.org/officeDocument/2006/relationships/tags" Target="../tags/tag178.xml"/><Relationship Id="rId16" Type="http://schemas.openxmlformats.org/officeDocument/2006/relationships/tags" Target="../tags/tag177.xml"/><Relationship Id="rId15" Type="http://schemas.openxmlformats.org/officeDocument/2006/relationships/tags" Target="../tags/tag176.xml"/><Relationship Id="rId14" Type="http://schemas.openxmlformats.org/officeDocument/2006/relationships/tags" Target="../tags/tag175.xml"/><Relationship Id="rId13" Type="http://schemas.openxmlformats.org/officeDocument/2006/relationships/tags" Target="../tags/tag174.xml"/><Relationship Id="rId12" Type="http://schemas.openxmlformats.org/officeDocument/2006/relationships/tags" Target="../tags/tag173.xml"/><Relationship Id="rId11" Type="http://schemas.openxmlformats.org/officeDocument/2006/relationships/tags" Target="../tags/tag172.xml"/><Relationship Id="rId10" Type="http://schemas.openxmlformats.org/officeDocument/2006/relationships/tags" Target="../tags/tag17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7" Type="http://schemas.openxmlformats.org/officeDocument/2006/relationships/tags" Target="../tags/tag64.xml"/><Relationship Id="rId66" Type="http://schemas.openxmlformats.org/officeDocument/2006/relationships/tags" Target="../tags/tag63.xml"/><Relationship Id="rId65" Type="http://schemas.openxmlformats.org/officeDocument/2006/relationships/tags" Target="../tags/tag62.xml"/><Relationship Id="rId64" Type="http://schemas.openxmlformats.org/officeDocument/2006/relationships/tags" Target="../tags/tag61.xml"/><Relationship Id="rId63" Type="http://schemas.openxmlformats.org/officeDocument/2006/relationships/tags" Target="../tags/tag60.xml"/><Relationship Id="rId62" Type="http://schemas.openxmlformats.org/officeDocument/2006/relationships/tags" Target="../tags/tag59.xml"/><Relationship Id="rId61" Type="http://schemas.openxmlformats.org/officeDocument/2006/relationships/tags" Target="../tags/tag58.xml"/><Relationship Id="rId60" Type="http://schemas.openxmlformats.org/officeDocument/2006/relationships/tags" Target="../tags/tag57.xml"/><Relationship Id="rId6" Type="http://schemas.openxmlformats.org/officeDocument/2006/relationships/tags" Target="../tags/tag3.xml"/><Relationship Id="rId59" Type="http://schemas.openxmlformats.org/officeDocument/2006/relationships/tags" Target="../tags/tag56.xml"/><Relationship Id="rId58" Type="http://schemas.openxmlformats.org/officeDocument/2006/relationships/tags" Target="../tags/tag55.xml"/><Relationship Id="rId57" Type="http://schemas.openxmlformats.org/officeDocument/2006/relationships/tags" Target="../tags/tag54.xml"/><Relationship Id="rId56" Type="http://schemas.openxmlformats.org/officeDocument/2006/relationships/tags" Target="../tags/tag53.xml"/><Relationship Id="rId55" Type="http://schemas.openxmlformats.org/officeDocument/2006/relationships/tags" Target="../tags/tag52.xml"/><Relationship Id="rId54" Type="http://schemas.openxmlformats.org/officeDocument/2006/relationships/tags" Target="../tags/tag51.xml"/><Relationship Id="rId53" Type="http://schemas.openxmlformats.org/officeDocument/2006/relationships/tags" Target="../tags/tag50.xml"/><Relationship Id="rId52" Type="http://schemas.openxmlformats.org/officeDocument/2006/relationships/tags" Target="../tags/tag49.xml"/><Relationship Id="rId51" Type="http://schemas.openxmlformats.org/officeDocument/2006/relationships/tags" Target="../tags/tag48.xml"/><Relationship Id="rId50" Type="http://schemas.openxmlformats.org/officeDocument/2006/relationships/tags" Target="../tags/tag47.xml"/><Relationship Id="rId5" Type="http://schemas.openxmlformats.org/officeDocument/2006/relationships/tags" Target="../tags/tag2.xml"/><Relationship Id="rId49" Type="http://schemas.openxmlformats.org/officeDocument/2006/relationships/tags" Target="../tags/tag46.xml"/><Relationship Id="rId48" Type="http://schemas.openxmlformats.org/officeDocument/2006/relationships/tags" Target="../tags/tag45.xml"/><Relationship Id="rId47" Type="http://schemas.openxmlformats.org/officeDocument/2006/relationships/tags" Target="../tags/tag44.xml"/><Relationship Id="rId46" Type="http://schemas.openxmlformats.org/officeDocument/2006/relationships/tags" Target="../tags/tag43.xml"/><Relationship Id="rId45" Type="http://schemas.openxmlformats.org/officeDocument/2006/relationships/tags" Target="../tags/tag42.xml"/><Relationship Id="rId44" Type="http://schemas.openxmlformats.org/officeDocument/2006/relationships/tags" Target="../tags/tag41.xml"/><Relationship Id="rId43" Type="http://schemas.openxmlformats.org/officeDocument/2006/relationships/tags" Target="../tags/tag40.xml"/><Relationship Id="rId42" Type="http://schemas.openxmlformats.org/officeDocument/2006/relationships/tags" Target="../tags/tag39.xml"/><Relationship Id="rId41" Type="http://schemas.openxmlformats.org/officeDocument/2006/relationships/tags" Target="../tags/tag38.xml"/><Relationship Id="rId40" Type="http://schemas.openxmlformats.org/officeDocument/2006/relationships/tags" Target="../tags/tag37.xml"/><Relationship Id="rId4" Type="http://schemas.openxmlformats.org/officeDocument/2006/relationships/image" Target="../media/image2.svg"/><Relationship Id="rId39" Type="http://schemas.openxmlformats.org/officeDocument/2006/relationships/tags" Target="../tags/tag36.xml"/><Relationship Id="rId38" Type="http://schemas.openxmlformats.org/officeDocument/2006/relationships/tags" Target="../tags/tag35.xml"/><Relationship Id="rId37" Type="http://schemas.openxmlformats.org/officeDocument/2006/relationships/tags" Target="../tags/tag34.xml"/><Relationship Id="rId36" Type="http://schemas.openxmlformats.org/officeDocument/2006/relationships/tags" Target="../tags/tag33.xml"/><Relationship Id="rId35" Type="http://schemas.openxmlformats.org/officeDocument/2006/relationships/tags" Target="../tags/tag32.xml"/><Relationship Id="rId34" Type="http://schemas.openxmlformats.org/officeDocument/2006/relationships/tags" Target="../tags/tag31.xml"/><Relationship Id="rId33" Type="http://schemas.openxmlformats.org/officeDocument/2006/relationships/tags" Target="../tags/tag30.xml"/><Relationship Id="rId32" Type="http://schemas.openxmlformats.org/officeDocument/2006/relationships/tags" Target="../tags/tag29.xml"/><Relationship Id="rId31" Type="http://schemas.openxmlformats.org/officeDocument/2006/relationships/tags" Target="../tags/tag28.xml"/><Relationship Id="rId30" Type="http://schemas.openxmlformats.org/officeDocument/2006/relationships/tags" Target="../tags/tag27.xml"/><Relationship Id="rId3" Type="http://schemas.openxmlformats.org/officeDocument/2006/relationships/image" Target="../media/image1.png"/><Relationship Id="rId29" Type="http://schemas.openxmlformats.org/officeDocument/2006/relationships/tags" Target="../tags/tag26.xml"/><Relationship Id="rId28" Type="http://schemas.openxmlformats.org/officeDocument/2006/relationships/tags" Target="../tags/tag25.xml"/><Relationship Id="rId27" Type="http://schemas.openxmlformats.org/officeDocument/2006/relationships/tags" Target="../tags/tag24.xml"/><Relationship Id="rId26" Type="http://schemas.openxmlformats.org/officeDocument/2006/relationships/tags" Target="../tags/tag23.xml"/><Relationship Id="rId25" Type="http://schemas.openxmlformats.org/officeDocument/2006/relationships/tags" Target="../tags/tag22.xml"/><Relationship Id="rId24" Type="http://schemas.openxmlformats.org/officeDocument/2006/relationships/tags" Target="../tags/tag21.xml"/><Relationship Id="rId23" Type="http://schemas.openxmlformats.org/officeDocument/2006/relationships/tags" Target="../tags/tag20.xml"/><Relationship Id="rId22" Type="http://schemas.openxmlformats.org/officeDocument/2006/relationships/tags" Target="../tags/tag19.xml"/><Relationship Id="rId21" Type="http://schemas.openxmlformats.org/officeDocument/2006/relationships/tags" Target="../tags/tag18.xml"/><Relationship Id="rId20" Type="http://schemas.openxmlformats.org/officeDocument/2006/relationships/tags" Target="../tags/tag17.xml"/><Relationship Id="rId2" Type="http://schemas.openxmlformats.org/officeDocument/2006/relationships/tags" Target="../tags/tag1.xml"/><Relationship Id="rId19" Type="http://schemas.openxmlformats.org/officeDocument/2006/relationships/tags" Target="../tags/tag16.xml"/><Relationship Id="rId18" Type="http://schemas.openxmlformats.org/officeDocument/2006/relationships/tags" Target="../tags/tag15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3" Type="http://schemas.openxmlformats.org/officeDocument/2006/relationships/tags" Target="../tags/tag101.xml"/><Relationship Id="rId32" Type="http://schemas.openxmlformats.org/officeDocument/2006/relationships/tags" Target="../tags/tag100.xml"/><Relationship Id="rId31" Type="http://schemas.openxmlformats.org/officeDocument/2006/relationships/tags" Target="../tags/tag99.xml"/><Relationship Id="rId30" Type="http://schemas.openxmlformats.org/officeDocument/2006/relationships/tags" Target="../tags/tag98.xml"/><Relationship Id="rId3" Type="http://schemas.openxmlformats.org/officeDocument/2006/relationships/tags" Target="../tags/tag71.xml"/><Relationship Id="rId29" Type="http://schemas.openxmlformats.org/officeDocument/2006/relationships/tags" Target="../tags/tag97.xml"/><Relationship Id="rId28" Type="http://schemas.openxmlformats.org/officeDocument/2006/relationships/tags" Target="../tags/tag96.xml"/><Relationship Id="rId27" Type="http://schemas.openxmlformats.org/officeDocument/2006/relationships/tags" Target="../tags/tag95.xml"/><Relationship Id="rId26" Type="http://schemas.openxmlformats.org/officeDocument/2006/relationships/tags" Target="../tags/tag94.xml"/><Relationship Id="rId25" Type="http://schemas.openxmlformats.org/officeDocument/2006/relationships/tags" Target="../tags/tag93.xml"/><Relationship Id="rId24" Type="http://schemas.openxmlformats.org/officeDocument/2006/relationships/tags" Target="../tags/tag92.xml"/><Relationship Id="rId23" Type="http://schemas.openxmlformats.org/officeDocument/2006/relationships/tags" Target="../tags/tag91.xml"/><Relationship Id="rId22" Type="http://schemas.openxmlformats.org/officeDocument/2006/relationships/tags" Target="../tags/tag90.xml"/><Relationship Id="rId21" Type="http://schemas.openxmlformats.org/officeDocument/2006/relationships/tags" Target="../tags/tag89.xml"/><Relationship Id="rId20" Type="http://schemas.openxmlformats.org/officeDocument/2006/relationships/tags" Target="../tags/tag88.xml"/><Relationship Id="rId2" Type="http://schemas.openxmlformats.org/officeDocument/2006/relationships/tags" Target="../tags/tag70.xml"/><Relationship Id="rId19" Type="http://schemas.openxmlformats.org/officeDocument/2006/relationships/tags" Target="../tags/tag87.xml"/><Relationship Id="rId18" Type="http://schemas.openxmlformats.org/officeDocument/2006/relationships/tags" Target="../tags/tag86.xml"/><Relationship Id="rId17" Type="http://schemas.openxmlformats.org/officeDocument/2006/relationships/tags" Target="../tags/tag85.xml"/><Relationship Id="rId16" Type="http://schemas.openxmlformats.org/officeDocument/2006/relationships/tags" Target="../tags/tag84.xml"/><Relationship Id="rId15" Type="http://schemas.openxmlformats.org/officeDocument/2006/relationships/tags" Target="../tags/tag83.xml"/><Relationship Id="rId14" Type="http://schemas.openxmlformats.org/officeDocument/2006/relationships/tags" Target="../tags/tag82.xml"/><Relationship Id="rId13" Type="http://schemas.openxmlformats.org/officeDocument/2006/relationships/tags" Target="../tags/tag81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 userDrawn="1">
            <p:custDataLst>
              <p:tags r:id="rId2"/>
            </p:custDataLst>
          </p:nvPr>
        </p:nvSpPr>
        <p:spPr>
          <a:xfrm>
            <a:off x="9348037" y="1469620"/>
            <a:ext cx="2843964" cy="4298593"/>
          </a:xfrm>
          <a:custGeom>
            <a:avLst/>
            <a:gdLst>
              <a:gd name="connsiteX0" fmla="*/ 2843964 w 2843964"/>
              <a:gd name="connsiteY0" fmla="*/ 0 h 5731457"/>
              <a:gd name="connsiteX1" fmla="*/ 2843964 w 2843964"/>
              <a:gd name="connsiteY1" fmla="*/ 5731457 h 5731457"/>
              <a:gd name="connsiteX2" fmla="*/ 2718794 w 2843964"/>
              <a:gd name="connsiteY2" fmla="*/ 5728292 h 5731457"/>
              <a:gd name="connsiteX3" fmla="*/ 0 w 2843964"/>
              <a:gd name="connsiteY3" fmla="*/ 2865728 h 5731457"/>
              <a:gd name="connsiteX4" fmla="*/ 2718794 w 2843964"/>
              <a:gd name="connsiteY4" fmla="*/ 3165 h 573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964" h="5731457">
                <a:moveTo>
                  <a:pt x="2843964" y="0"/>
                </a:moveTo>
                <a:lnTo>
                  <a:pt x="2843964" y="5731457"/>
                </a:lnTo>
                <a:lnTo>
                  <a:pt x="2718794" y="5728292"/>
                </a:lnTo>
                <a:cubicBezTo>
                  <a:pt x="1204331" y="5651523"/>
                  <a:pt x="0" y="4399269"/>
                  <a:pt x="0" y="2865728"/>
                </a:cubicBezTo>
                <a:cubicBezTo>
                  <a:pt x="0" y="1332187"/>
                  <a:pt x="1204331" y="79933"/>
                  <a:pt x="2718794" y="3165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3"/>
            </p:custDataLst>
          </p:nvPr>
        </p:nvSpPr>
        <p:spPr>
          <a:xfrm>
            <a:off x="10055226" y="477917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4" name="任意多边形: 形状 33"/>
          <p:cNvSpPr/>
          <p:nvPr userDrawn="1">
            <p:custDataLst>
              <p:tags r:id="rId4"/>
            </p:custDataLst>
          </p:nvPr>
        </p:nvSpPr>
        <p:spPr>
          <a:xfrm>
            <a:off x="10273032" y="477917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5" name="任意多边形: 形状 34"/>
          <p:cNvSpPr/>
          <p:nvPr userDrawn="1">
            <p:custDataLst>
              <p:tags r:id="rId5"/>
            </p:custDataLst>
          </p:nvPr>
        </p:nvSpPr>
        <p:spPr>
          <a:xfrm>
            <a:off x="10490201" y="477917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6" name="任意多边形: 形状 35"/>
          <p:cNvSpPr/>
          <p:nvPr userDrawn="1">
            <p:custDataLst>
              <p:tags r:id="rId6"/>
            </p:custDataLst>
          </p:nvPr>
        </p:nvSpPr>
        <p:spPr>
          <a:xfrm>
            <a:off x="10708006" y="477917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7" name="任意多边形: 形状 36"/>
          <p:cNvSpPr/>
          <p:nvPr userDrawn="1">
            <p:custDataLst>
              <p:tags r:id="rId7"/>
            </p:custDataLst>
          </p:nvPr>
        </p:nvSpPr>
        <p:spPr>
          <a:xfrm>
            <a:off x="10925176" y="477917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8" name="任意多边形: 形状 37"/>
          <p:cNvSpPr/>
          <p:nvPr userDrawn="1">
            <p:custDataLst>
              <p:tags r:id="rId8"/>
            </p:custDataLst>
          </p:nvPr>
        </p:nvSpPr>
        <p:spPr>
          <a:xfrm>
            <a:off x="11142981" y="477917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7" name="任意多边形: 形状 26"/>
          <p:cNvSpPr/>
          <p:nvPr userDrawn="1">
            <p:custDataLst>
              <p:tags r:id="rId9"/>
            </p:custDataLst>
          </p:nvPr>
        </p:nvSpPr>
        <p:spPr>
          <a:xfrm>
            <a:off x="10055226" y="499634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8" name="任意多边形: 形状 27"/>
          <p:cNvSpPr/>
          <p:nvPr userDrawn="1">
            <p:custDataLst>
              <p:tags r:id="rId10"/>
            </p:custDataLst>
          </p:nvPr>
        </p:nvSpPr>
        <p:spPr>
          <a:xfrm>
            <a:off x="10273032" y="499634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9" name="任意多边形: 形状 28"/>
          <p:cNvSpPr/>
          <p:nvPr userDrawn="1">
            <p:custDataLst>
              <p:tags r:id="rId11"/>
            </p:custDataLst>
          </p:nvPr>
        </p:nvSpPr>
        <p:spPr>
          <a:xfrm>
            <a:off x="10490201" y="499634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0" name="任意多边形: 形状 29"/>
          <p:cNvSpPr/>
          <p:nvPr userDrawn="1">
            <p:custDataLst>
              <p:tags r:id="rId12"/>
            </p:custDataLst>
          </p:nvPr>
        </p:nvSpPr>
        <p:spPr>
          <a:xfrm>
            <a:off x="10708006" y="499634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1" name="任意多边形: 形状 30"/>
          <p:cNvSpPr/>
          <p:nvPr userDrawn="1">
            <p:custDataLst>
              <p:tags r:id="rId13"/>
            </p:custDataLst>
          </p:nvPr>
        </p:nvSpPr>
        <p:spPr>
          <a:xfrm>
            <a:off x="10925176" y="499634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2" name="任意多边形: 形状 31"/>
          <p:cNvSpPr/>
          <p:nvPr userDrawn="1">
            <p:custDataLst>
              <p:tags r:id="rId14"/>
            </p:custDataLst>
          </p:nvPr>
        </p:nvSpPr>
        <p:spPr>
          <a:xfrm>
            <a:off x="11142981" y="499634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1" name="任意多边形: 形状 20"/>
          <p:cNvSpPr/>
          <p:nvPr userDrawn="1">
            <p:custDataLst>
              <p:tags r:id="rId15"/>
            </p:custDataLst>
          </p:nvPr>
        </p:nvSpPr>
        <p:spPr>
          <a:xfrm>
            <a:off x="10055226" y="5222559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2" name="任意多边形: 形状 21"/>
          <p:cNvSpPr/>
          <p:nvPr userDrawn="1">
            <p:custDataLst>
              <p:tags r:id="rId16"/>
            </p:custDataLst>
          </p:nvPr>
        </p:nvSpPr>
        <p:spPr>
          <a:xfrm>
            <a:off x="10273032" y="5222559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3" name="任意多边形: 形状 22"/>
          <p:cNvSpPr/>
          <p:nvPr userDrawn="1">
            <p:custDataLst>
              <p:tags r:id="rId17"/>
            </p:custDataLst>
          </p:nvPr>
        </p:nvSpPr>
        <p:spPr>
          <a:xfrm>
            <a:off x="10490201" y="5222559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4" name="任意多边形: 形状 23"/>
          <p:cNvSpPr/>
          <p:nvPr userDrawn="1">
            <p:custDataLst>
              <p:tags r:id="rId18"/>
            </p:custDataLst>
          </p:nvPr>
        </p:nvSpPr>
        <p:spPr>
          <a:xfrm>
            <a:off x="10708006" y="5222559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5" name="任意多边形: 形状 24"/>
          <p:cNvSpPr/>
          <p:nvPr userDrawn="1">
            <p:custDataLst>
              <p:tags r:id="rId19"/>
            </p:custDataLst>
          </p:nvPr>
        </p:nvSpPr>
        <p:spPr>
          <a:xfrm>
            <a:off x="10925176" y="5222559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6" name="任意多边形: 形状 25"/>
          <p:cNvSpPr/>
          <p:nvPr userDrawn="1">
            <p:custDataLst>
              <p:tags r:id="rId20"/>
            </p:custDataLst>
          </p:nvPr>
        </p:nvSpPr>
        <p:spPr>
          <a:xfrm>
            <a:off x="11142981" y="5222559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5" name="任意多边形: 形状 14"/>
          <p:cNvSpPr/>
          <p:nvPr userDrawn="1">
            <p:custDataLst>
              <p:tags r:id="rId21"/>
            </p:custDataLst>
          </p:nvPr>
        </p:nvSpPr>
        <p:spPr>
          <a:xfrm>
            <a:off x="10055226" y="5448301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6" name="任意多边形: 形状 15"/>
          <p:cNvSpPr/>
          <p:nvPr userDrawn="1">
            <p:custDataLst>
              <p:tags r:id="rId22"/>
            </p:custDataLst>
          </p:nvPr>
        </p:nvSpPr>
        <p:spPr>
          <a:xfrm>
            <a:off x="10273032" y="5448301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7" name="任意多边形: 形状 16"/>
          <p:cNvSpPr/>
          <p:nvPr userDrawn="1">
            <p:custDataLst>
              <p:tags r:id="rId23"/>
            </p:custDataLst>
          </p:nvPr>
        </p:nvSpPr>
        <p:spPr>
          <a:xfrm>
            <a:off x="10490201" y="5448301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8" name="任意多边形: 形状 17"/>
          <p:cNvSpPr/>
          <p:nvPr userDrawn="1">
            <p:custDataLst>
              <p:tags r:id="rId24"/>
            </p:custDataLst>
          </p:nvPr>
        </p:nvSpPr>
        <p:spPr>
          <a:xfrm>
            <a:off x="10708006" y="5448301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9" name="任意多边形: 形状 18"/>
          <p:cNvSpPr/>
          <p:nvPr userDrawn="1">
            <p:custDataLst>
              <p:tags r:id="rId25"/>
            </p:custDataLst>
          </p:nvPr>
        </p:nvSpPr>
        <p:spPr>
          <a:xfrm>
            <a:off x="10925176" y="5448301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0" name="任意多边形: 形状 19"/>
          <p:cNvSpPr/>
          <p:nvPr userDrawn="1">
            <p:custDataLst>
              <p:tags r:id="rId26"/>
            </p:custDataLst>
          </p:nvPr>
        </p:nvSpPr>
        <p:spPr>
          <a:xfrm>
            <a:off x="11142981" y="5448301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39" name="任意多边形 1"/>
          <p:cNvSpPr/>
          <p:nvPr userDrawn="1">
            <p:custDataLst>
              <p:tags r:id="rId27"/>
            </p:custDataLst>
          </p:nvPr>
        </p:nvSpPr>
        <p:spPr>
          <a:xfrm>
            <a:off x="206375" y="5334424"/>
            <a:ext cx="1343383" cy="66680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16" h="1400">
                <a:moveTo>
                  <a:pt x="1058" y="0"/>
                </a:moveTo>
                <a:cubicBezTo>
                  <a:pt x="1570" y="0"/>
                  <a:pt x="1997" y="368"/>
                  <a:pt x="2096" y="857"/>
                </a:cubicBezTo>
                <a:lnTo>
                  <a:pt x="2116" y="1053"/>
                </a:lnTo>
                <a:lnTo>
                  <a:pt x="1762" y="1053"/>
                </a:lnTo>
                <a:lnTo>
                  <a:pt x="1762" y="1400"/>
                </a:lnTo>
                <a:lnTo>
                  <a:pt x="0" y="1400"/>
                </a:lnTo>
                <a:lnTo>
                  <a:pt x="0" y="1053"/>
                </a:lnTo>
                <a:lnTo>
                  <a:pt x="0" y="1053"/>
                </a:lnTo>
                <a:lnTo>
                  <a:pt x="20" y="857"/>
                </a:lnTo>
                <a:cubicBezTo>
                  <a:pt x="119" y="368"/>
                  <a:pt x="546" y="0"/>
                  <a:pt x="10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cxnSp>
        <p:nvCxnSpPr>
          <p:cNvPr id="40" name="直接连接符 39"/>
          <p:cNvCxnSpPr/>
          <p:nvPr userDrawn="1">
            <p:custDataLst>
              <p:tags r:id="rId28"/>
            </p:custDataLst>
          </p:nvPr>
        </p:nvCxnSpPr>
        <p:spPr>
          <a:xfrm>
            <a:off x="1549758" y="5753100"/>
            <a:ext cx="857214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任意多边形: 形状 40"/>
          <p:cNvSpPr/>
          <p:nvPr userDrawn="1">
            <p:custDataLst>
              <p:tags r:id="rId29"/>
            </p:custDataLst>
          </p:nvPr>
        </p:nvSpPr>
        <p:spPr>
          <a:xfrm>
            <a:off x="1075735" y="5677175"/>
            <a:ext cx="862759" cy="323534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2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1581139" y="1382752"/>
            <a:ext cx="6603643" cy="3744029"/>
          </a:xfr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  <p:custDataLst>
              <p:tags r:id="rId34"/>
            </p:custDataLst>
          </p:nvPr>
        </p:nvSpPr>
        <p:spPr>
          <a:xfrm>
            <a:off x="10270350" y="2777491"/>
            <a:ext cx="1632479" cy="1402205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833563"/>
            <a:ext cx="5323840" cy="36568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33563"/>
            <a:ext cx="5323840" cy="36568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1127250"/>
            <a:ext cx="10515600" cy="6480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95960" y="1833563"/>
            <a:ext cx="5323840" cy="3084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95960" y="2263575"/>
            <a:ext cx="5323840" cy="32252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833563"/>
            <a:ext cx="5323840" cy="3084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263575"/>
            <a:ext cx="5323840" cy="32252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1" y="1127285"/>
            <a:ext cx="10801985" cy="436340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1127250"/>
            <a:ext cx="10515600" cy="648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833564"/>
            <a:ext cx="10799088" cy="304165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CG41N126607681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765" y="857251"/>
            <a:ext cx="1888015" cy="2285335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>
            <p:custDataLst>
              <p:tags r:id="rId5"/>
            </p:custDataLst>
          </p:nvPr>
        </p:nvCxnSpPr>
        <p:spPr>
          <a:xfrm>
            <a:off x="558801" y="57531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: 形状 10"/>
          <p:cNvSpPr/>
          <p:nvPr userDrawn="1">
            <p:custDataLst>
              <p:tags r:id="rId6"/>
            </p:custDataLst>
          </p:nvPr>
        </p:nvSpPr>
        <p:spPr>
          <a:xfrm>
            <a:off x="9845675" y="4791552"/>
            <a:ext cx="1585595" cy="1205389"/>
          </a:xfrm>
          <a:custGeom>
            <a:avLst/>
            <a:gdLst>
              <a:gd name="connsiteX0" fmla="*/ 1924435 w 1924435"/>
              <a:gd name="connsiteY0" fmla="*/ 1924435 h 1924435"/>
              <a:gd name="connsiteX1" fmla="*/ 0 w 1924435"/>
              <a:gd name="connsiteY1" fmla="*/ 1924435 h 1924435"/>
              <a:gd name="connsiteX2" fmla="*/ 0 w 1924435"/>
              <a:gd name="connsiteY2" fmla="*/ 962218 h 1924435"/>
              <a:gd name="connsiteX3" fmla="*/ 962218 w 1924435"/>
              <a:gd name="connsiteY3" fmla="*/ 0 h 1924435"/>
              <a:gd name="connsiteX4" fmla="*/ 962218 w 1924435"/>
              <a:gd name="connsiteY4" fmla="*/ 0 h 1924435"/>
              <a:gd name="connsiteX5" fmla="*/ 1924435 w 1924435"/>
              <a:gd name="connsiteY5" fmla="*/ 962218 h 1924435"/>
              <a:gd name="connsiteX6" fmla="*/ 1924435 w 1924435"/>
              <a:gd name="connsiteY6" fmla="*/ 1924435 h 19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435" h="1924435">
                <a:moveTo>
                  <a:pt x="1924435" y="1924435"/>
                </a:moveTo>
                <a:lnTo>
                  <a:pt x="0" y="1924435"/>
                </a:lnTo>
                <a:lnTo>
                  <a:pt x="0" y="962218"/>
                </a:lnTo>
                <a:cubicBezTo>
                  <a:pt x="0" y="430944"/>
                  <a:pt x="430944" y="0"/>
                  <a:pt x="962218" y="0"/>
                </a:cubicBezTo>
                <a:lnTo>
                  <a:pt x="962218" y="0"/>
                </a:lnTo>
                <a:cubicBezTo>
                  <a:pt x="1493491" y="0"/>
                  <a:pt x="1924435" y="430944"/>
                  <a:pt x="1924435" y="962218"/>
                </a:cubicBezTo>
                <a:lnTo>
                  <a:pt x="1924435" y="1924435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2" name="任意多边形: 形状 11"/>
          <p:cNvSpPr/>
          <p:nvPr userDrawn="1">
            <p:custDataLst>
              <p:tags r:id="rId7"/>
            </p:custDataLst>
          </p:nvPr>
        </p:nvSpPr>
        <p:spPr>
          <a:xfrm flipH="1">
            <a:off x="11099800" y="1922145"/>
            <a:ext cx="1092200" cy="1637824"/>
          </a:xfrm>
          <a:custGeom>
            <a:avLst/>
            <a:gdLst>
              <a:gd name="connsiteX0" fmla="*/ 1130019 w 1130018"/>
              <a:gd name="connsiteY0" fmla="*/ 1130019 h 2260037"/>
              <a:gd name="connsiteX1" fmla="*/ 0 w 1130018"/>
              <a:gd name="connsiteY1" fmla="*/ 0 h 2260037"/>
              <a:gd name="connsiteX2" fmla="*/ 0 w 1130018"/>
              <a:gd name="connsiteY2" fmla="*/ 2260038 h 2260037"/>
              <a:gd name="connsiteX3" fmla="*/ 1130019 w 1130018"/>
              <a:gd name="connsiteY3" fmla="*/ 1130019 h 22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18" h="2260037">
                <a:moveTo>
                  <a:pt x="1130019" y="1130019"/>
                </a:moveTo>
                <a:cubicBezTo>
                  <a:pt x="1130019" y="506044"/>
                  <a:pt x="623974" y="0"/>
                  <a:pt x="0" y="0"/>
                </a:cubicBezTo>
                <a:lnTo>
                  <a:pt x="0" y="2260038"/>
                </a:lnTo>
                <a:cubicBezTo>
                  <a:pt x="623974" y="2260038"/>
                  <a:pt x="1130019" y="1754287"/>
                  <a:pt x="1130019" y="1130019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5" name="任意多边形: 形状 14"/>
          <p:cNvSpPr/>
          <p:nvPr userDrawn="1">
            <p:custDataLst>
              <p:tags r:id="rId8"/>
            </p:custDataLst>
          </p:nvPr>
        </p:nvSpPr>
        <p:spPr>
          <a:xfrm>
            <a:off x="10956925" y="272176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9"/>
            </p:custDataLst>
          </p:nvPr>
        </p:nvSpPr>
        <p:spPr>
          <a:xfrm>
            <a:off x="11095355" y="272176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10"/>
            </p:custDataLst>
          </p:nvPr>
        </p:nvSpPr>
        <p:spPr>
          <a:xfrm>
            <a:off x="11233151" y="272176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11"/>
            </p:custDataLst>
          </p:nvPr>
        </p:nvSpPr>
        <p:spPr>
          <a:xfrm>
            <a:off x="11371580" y="272176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12"/>
            </p:custDataLst>
          </p:nvPr>
        </p:nvSpPr>
        <p:spPr>
          <a:xfrm>
            <a:off x="11510011" y="272176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2" name="任意多边形: 形状 21"/>
          <p:cNvSpPr/>
          <p:nvPr userDrawn="1">
            <p:custDataLst>
              <p:tags r:id="rId13"/>
            </p:custDataLst>
          </p:nvPr>
        </p:nvSpPr>
        <p:spPr>
          <a:xfrm>
            <a:off x="11648440" y="272176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14"/>
            </p:custDataLst>
          </p:nvPr>
        </p:nvSpPr>
        <p:spPr>
          <a:xfrm>
            <a:off x="10956925" y="2921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5" name="任意多边形: 形状 24"/>
          <p:cNvSpPr/>
          <p:nvPr userDrawn="1">
            <p:custDataLst>
              <p:tags r:id="rId15"/>
            </p:custDataLst>
          </p:nvPr>
        </p:nvSpPr>
        <p:spPr>
          <a:xfrm>
            <a:off x="11095355" y="2921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6" name="任意多边形: 形状 25"/>
          <p:cNvSpPr/>
          <p:nvPr userDrawn="1">
            <p:custDataLst>
              <p:tags r:id="rId16"/>
            </p:custDataLst>
          </p:nvPr>
        </p:nvSpPr>
        <p:spPr>
          <a:xfrm>
            <a:off x="11233151" y="2921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7" name="任意多边形: 形状 26"/>
          <p:cNvSpPr/>
          <p:nvPr userDrawn="1">
            <p:custDataLst>
              <p:tags r:id="rId17"/>
            </p:custDataLst>
          </p:nvPr>
        </p:nvSpPr>
        <p:spPr>
          <a:xfrm>
            <a:off x="11371580" y="2921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18"/>
            </p:custDataLst>
          </p:nvPr>
        </p:nvSpPr>
        <p:spPr>
          <a:xfrm>
            <a:off x="11510011" y="2921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9" name="任意多边形: 形状 28"/>
          <p:cNvSpPr/>
          <p:nvPr userDrawn="1">
            <p:custDataLst>
              <p:tags r:id="rId19"/>
            </p:custDataLst>
          </p:nvPr>
        </p:nvSpPr>
        <p:spPr>
          <a:xfrm>
            <a:off x="11648440" y="2921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20"/>
            </p:custDataLst>
          </p:nvPr>
        </p:nvSpPr>
        <p:spPr>
          <a:xfrm>
            <a:off x="10956925" y="3121343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21"/>
            </p:custDataLst>
          </p:nvPr>
        </p:nvSpPr>
        <p:spPr>
          <a:xfrm>
            <a:off x="11095355" y="3121343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22"/>
            </p:custDataLst>
          </p:nvPr>
        </p:nvSpPr>
        <p:spPr>
          <a:xfrm>
            <a:off x="11233151" y="3121343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23"/>
            </p:custDataLst>
          </p:nvPr>
        </p:nvSpPr>
        <p:spPr>
          <a:xfrm>
            <a:off x="11371580" y="3121343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24"/>
            </p:custDataLst>
          </p:nvPr>
        </p:nvSpPr>
        <p:spPr>
          <a:xfrm>
            <a:off x="11510011" y="3121343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5" name="任意多边形: 形状 34"/>
          <p:cNvSpPr/>
          <p:nvPr userDrawn="1">
            <p:custDataLst>
              <p:tags r:id="rId25"/>
            </p:custDataLst>
          </p:nvPr>
        </p:nvSpPr>
        <p:spPr>
          <a:xfrm>
            <a:off x="11648440" y="3121343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6" name="任意多边形: 形状 35"/>
          <p:cNvSpPr/>
          <p:nvPr userDrawn="1">
            <p:custDataLst>
              <p:tags r:id="rId26"/>
            </p:custDataLst>
          </p:nvPr>
        </p:nvSpPr>
        <p:spPr>
          <a:xfrm>
            <a:off x="10956925" y="3321368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7" name="任意多边形: 形状 36"/>
          <p:cNvSpPr/>
          <p:nvPr userDrawn="1">
            <p:custDataLst>
              <p:tags r:id="rId27"/>
            </p:custDataLst>
          </p:nvPr>
        </p:nvSpPr>
        <p:spPr>
          <a:xfrm>
            <a:off x="11095355" y="3321368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8" name="任意多边形: 形状 37"/>
          <p:cNvSpPr/>
          <p:nvPr userDrawn="1">
            <p:custDataLst>
              <p:tags r:id="rId28"/>
            </p:custDataLst>
          </p:nvPr>
        </p:nvSpPr>
        <p:spPr>
          <a:xfrm>
            <a:off x="11233151" y="3321368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9" name="任意多边形: 形状 38"/>
          <p:cNvSpPr/>
          <p:nvPr userDrawn="1">
            <p:custDataLst>
              <p:tags r:id="rId29"/>
            </p:custDataLst>
          </p:nvPr>
        </p:nvSpPr>
        <p:spPr>
          <a:xfrm>
            <a:off x="11371580" y="3321368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0" name="任意多边形: 形状 39"/>
          <p:cNvSpPr/>
          <p:nvPr userDrawn="1">
            <p:custDataLst>
              <p:tags r:id="rId30"/>
            </p:custDataLst>
          </p:nvPr>
        </p:nvSpPr>
        <p:spPr>
          <a:xfrm>
            <a:off x="11510011" y="3321368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1" name="任意多边形: 形状 40"/>
          <p:cNvSpPr/>
          <p:nvPr userDrawn="1">
            <p:custDataLst>
              <p:tags r:id="rId31"/>
            </p:custDataLst>
          </p:nvPr>
        </p:nvSpPr>
        <p:spPr>
          <a:xfrm>
            <a:off x="11648440" y="3321368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2" name="任意多边形: 形状 41"/>
          <p:cNvSpPr/>
          <p:nvPr userDrawn="1">
            <p:custDataLst>
              <p:tags r:id="rId32"/>
            </p:custDataLst>
          </p:nvPr>
        </p:nvSpPr>
        <p:spPr>
          <a:xfrm>
            <a:off x="0" y="5129474"/>
            <a:ext cx="1161701" cy="871276"/>
          </a:xfrm>
          <a:custGeom>
            <a:avLst/>
            <a:gdLst>
              <a:gd name="connsiteX0" fmla="*/ 1161702 w 1161701"/>
              <a:gd name="connsiteY0" fmla="*/ 1161702 h 1161701"/>
              <a:gd name="connsiteX1" fmla="*/ 0 w 1161701"/>
              <a:gd name="connsiteY1" fmla="*/ 1161702 h 1161701"/>
              <a:gd name="connsiteX2" fmla="*/ 0 w 1161701"/>
              <a:gd name="connsiteY2" fmla="*/ 0 h 1161701"/>
              <a:gd name="connsiteX3" fmla="*/ 0 w 1161701"/>
              <a:gd name="connsiteY3" fmla="*/ 0 h 1161701"/>
              <a:gd name="connsiteX4" fmla="*/ 1161702 w 1161701"/>
              <a:gd name="connsiteY4" fmla="*/ 1161702 h 1161701"/>
              <a:gd name="connsiteX5" fmla="*/ 1161702 w 1161701"/>
              <a:gd name="connsiteY5" fmla="*/ 1161702 h 116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01" h="1161701">
                <a:moveTo>
                  <a:pt x="1161702" y="1161702"/>
                </a:moveTo>
                <a:lnTo>
                  <a:pt x="0" y="1161702"/>
                </a:lnTo>
                <a:lnTo>
                  <a:pt x="0" y="0"/>
                </a:lnTo>
                <a:lnTo>
                  <a:pt x="0" y="0"/>
                </a:lnTo>
                <a:cubicBezTo>
                  <a:pt x="641576" y="0"/>
                  <a:pt x="1161702" y="520126"/>
                  <a:pt x="1161702" y="1161702"/>
                </a:cubicBezTo>
                <a:lnTo>
                  <a:pt x="1161702" y="1161702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cxnSp>
        <p:nvCxnSpPr>
          <p:cNvPr id="44" name="直接连接符 43"/>
          <p:cNvCxnSpPr/>
          <p:nvPr userDrawn="1">
            <p:custDataLst>
              <p:tags r:id="rId33"/>
            </p:custDataLst>
          </p:nvPr>
        </p:nvCxnSpPr>
        <p:spPr>
          <a:xfrm>
            <a:off x="2184401" y="14859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任意多边形: 形状 44"/>
          <p:cNvSpPr/>
          <p:nvPr userDrawn="1">
            <p:custDataLst>
              <p:tags r:id="rId34"/>
            </p:custDataLst>
          </p:nvPr>
        </p:nvSpPr>
        <p:spPr>
          <a:xfrm>
            <a:off x="9381500" y="5608219"/>
            <a:ext cx="1046117" cy="392294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35"/>
            </p:custDataLst>
          </p:nvPr>
        </p:nvSpPr>
        <p:spPr>
          <a:xfrm>
            <a:off x="2225243" y="1682586"/>
            <a:ext cx="7756959" cy="2072697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6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8"/>
            </p:custDataLst>
          </p:nvPr>
        </p:nvSpPr>
        <p:spPr>
          <a:xfrm>
            <a:off x="8610600" y="5624513"/>
            <a:ext cx="2743200" cy="273844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6" name="文本占位符 9"/>
          <p:cNvSpPr>
            <a:spLocks noGrp="1"/>
          </p:cNvSpPr>
          <p:nvPr>
            <p:ph type="body" sz="quarter" idx="18" hasCustomPrompt="1"/>
            <p:custDataLst>
              <p:tags r:id="rId39"/>
            </p:custDataLst>
          </p:nvPr>
        </p:nvSpPr>
        <p:spPr>
          <a:xfrm>
            <a:off x="486771" y="1104899"/>
            <a:ext cx="1546568" cy="378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47" name="文本占位符 23"/>
          <p:cNvSpPr>
            <a:spLocks noGrp="1"/>
          </p:cNvSpPr>
          <p:nvPr>
            <p:ph type="body" sz="quarter" idx="19" hasCustomPrompt="1"/>
            <p:custDataLst>
              <p:tags r:id="rId40"/>
            </p:custDataLst>
          </p:nvPr>
        </p:nvSpPr>
        <p:spPr>
          <a:xfrm>
            <a:off x="4781641" y="4011598"/>
            <a:ext cx="2743200" cy="378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PPT模板网   www.51pptmoba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CG41N126607681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765" y="857251"/>
            <a:ext cx="1888015" cy="2285335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>
            <p:custDataLst>
              <p:tags r:id="rId5"/>
            </p:custDataLst>
          </p:nvPr>
        </p:nvCxnSpPr>
        <p:spPr>
          <a:xfrm>
            <a:off x="558801" y="57531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: 形状 10"/>
          <p:cNvSpPr/>
          <p:nvPr userDrawn="1">
            <p:custDataLst>
              <p:tags r:id="rId6"/>
            </p:custDataLst>
          </p:nvPr>
        </p:nvSpPr>
        <p:spPr>
          <a:xfrm>
            <a:off x="9924197" y="4568855"/>
            <a:ext cx="1886803" cy="1433801"/>
          </a:xfrm>
          <a:custGeom>
            <a:avLst/>
            <a:gdLst>
              <a:gd name="connsiteX0" fmla="*/ 1924435 w 1924435"/>
              <a:gd name="connsiteY0" fmla="*/ 1924435 h 1924435"/>
              <a:gd name="connsiteX1" fmla="*/ 0 w 1924435"/>
              <a:gd name="connsiteY1" fmla="*/ 1924435 h 1924435"/>
              <a:gd name="connsiteX2" fmla="*/ 0 w 1924435"/>
              <a:gd name="connsiteY2" fmla="*/ 962218 h 1924435"/>
              <a:gd name="connsiteX3" fmla="*/ 962218 w 1924435"/>
              <a:gd name="connsiteY3" fmla="*/ 0 h 1924435"/>
              <a:gd name="connsiteX4" fmla="*/ 962218 w 1924435"/>
              <a:gd name="connsiteY4" fmla="*/ 0 h 1924435"/>
              <a:gd name="connsiteX5" fmla="*/ 1924435 w 1924435"/>
              <a:gd name="connsiteY5" fmla="*/ 962218 h 1924435"/>
              <a:gd name="connsiteX6" fmla="*/ 1924435 w 1924435"/>
              <a:gd name="connsiteY6" fmla="*/ 1924435 h 19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435" h="1924435">
                <a:moveTo>
                  <a:pt x="1924435" y="1924435"/>
                </a:moveTo>
                <a:lnTo>
                  <a:pt x="0" y="1924435"/>
                </a:lnTo>
                <a:lnTo>
                  <a:pt x="0" y="962218"/>
                </a:lnTo>
                <a:cubicBezTo>
                  <a:pt x="0" y="430944"/>
                  <a:pt x="430944" y="0"/>
                  <a:pt x="962218" y="0"/>
                </a:cubicBezTo>
                <a:lnTo>
                  <a:pt x="962218" y="0"/>
                </a:lnTo>
                <a:cubicBezTo>
                  <a:pt x="1493491" y="0"/>
                  <a:pt x="1924435" y="430944"/>
                  <a:pt x="1924435" y="962218"/>
                </a:cubicBezTo>
                <a:lnTo>
                  <a:pt x="1924435" y="192443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2" name="任意多边形: 形状 11"/>
          <p:cNvSpPr/>
          <p:nvPr userDrawn="1">
            <p:custDataLst>
              <p:tags r:id="rId7"/>
            </p:custDataLst>
          </p:nvPr>
        </p:nvSpPr>
        <p:spPr>
          <a:xfrm>
            <a:off x="0" y="5129474"/>
            <a:ext cx="1161701" cy="871276"/>
          </a:xfrm>
          <a:custGeom>
            <a:avLst/>
            <a:gdLst>
              <a:gd name="connsiteX0" fmla="*/ 1161702 w 1161701"/>
              <a:gd name="connsiteY0" fmla="*/ 1161702 h 1161701"/>
              <a:gd name="connsiteX1" fmla="*/ 0 w 1161701"/>
              <a:gd name="connsiteY1" fmla="*/ 1161702 h 1161701"/>
              <a:gd name="connsiteX2" fmla="*/ 0 w 1161701"/>
              <a:gd name="connsiteY2" fmla="*/ 0 h 1161701"/>
              <a:gd name="connsiteX3" fmla="*/ 0 w 1161701"/>
              <a:gd name="connsiteY3" fmla="*/ 0 h 1161701"/>
              <a:gd name="connsiteX4" fmla="*/ 1161702 w 1161701"/>
              <a:gd name="connsiteY4" fmla="*/ 1161702 h 1161701"/>
              <a:gd name="connsiteX5" fmla="*/ 1161702 w 1161701"/>
              <a:gd name="connsiteY5" fmla="*/ 1161702 h 116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01" h="1161701">
                <a:moveTo>
                  <a:pt x="1161702" y="1161702"/>
                </a:moveTo>
                <a:lnTo>
                  <a:pt x="0" y="1161702"/>
                </a:lnTo>
                <a:lnTo>
                  <a:pt x="0" y="0"/>
                </a:lnTo>
                <a:lnTo>
                  <a:pt x="0" y="0"/>
                </a:lnTo>
                <a:cubicBezTo>
                  <a:pt x="641576" y="0"/>
                  <a:pt x="1161702" y="520126"/>
                  <a:pt x="1161702" y="1161702"/>
                </a:cubicBezTo>
                <a:lnTo>
                  <a:pt x="1161702" y="1161702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3" name="任意多边形: 形状 12"/>
          <p:cNvSpPr/>
          <p:nvPr userDrawn="1">
            <p:custDataLst>
              <p:tags r:id="rId8"/>
            </p:custDataLst>
          </p:nvPr>
        </p:nvSpPr>
        <p:spPr>
          <a:xfrm>
            <a:off x="866593" y="4374201"/>
            <a:ext cx="1515695" cy="568385"/>
          </a:xfrm>
          <a:custGeom>
            <a:avLst/>
            <a:gdLst>
              <a:gd name="connsiteX0" fmla="*/ 938749 w 1877497"/>
              <a:gd name="connsiteY0" fmla="*/ 938749 h 938748"/>
              <a:gd name="connsiteX1" fmla="*/ 1877498 w 1877497"/>
              <a:gd name="connsiteY1" fmla="*/ 0 h 938748"/>
              <a:gd name="connsiteX2" fmla="*/ 0 w 1877497"/>
              <a:gd name="connsiteY2" fmla="*/ 0 h 938748"/>
              <a:gd name="connsiteX3" fmla="*/ 938749 w 1877497"/>
              <a:gd name="connsiteY3" fmla="*/ 938749 h 93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7497" h="938748">
                <a:moveTo>
                  <a:pt x="938749" y="938749"/>
                </a:moveTo>
                <a:cubicBezTo>
                  <a:pt x="1457114" y="938749"/>
                  <a:pt x="1877498" y="518366"/>
                  <a:pt x="1877498" y="0"/>
                </a:cubicBezTo>
                <a:lnTo>
                  <a:pt x="0" y="0"/>
                </a:lnTo>
                <a:cubicBezTo>
                  <a:pt x="0" y="518366"/>
                  <a:pt x="420383" y="938749"/>
                  <a:pt x="938749" y="938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6" name="任意多边形: 形状 15"/>
          <p:cNvSpPr/>
          <p:nvPr userDrawn="1">
            <p:custDataLst>
              <p:tags r:id="rId9"/>
            </p:custDataLst>
          </p:nvPr>
        </p:nvSpPr>
        <p:spPr>
          <a:xfrm>
            <a:off x="762000" y="3990975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10"/>
            </p:custDataLst>
          </p:nvPr>
        </p:nvSpPr>
        <p:spPr>
          <a:xfrm>
            <a:off x="900430" y="3990975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11"/>
            </p:custDataLst>
          </p:nvPr>
        </p:nvSpPr>
        <p:spPr>
          <a:xfrm>
            <a:off x="1038225" y="3990975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12"/>
            </p:custDataLst>
          </p:nvPr>
        </p:nvSpPr>
        <p:spPr>
          <a:xfrm>
            <a:off x="1176655" y="3990975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2" name="任意多边形: 形状 21"/>
          <p:cNvSpPr/>
          <p:nvPr userDrawn="1">
            <p:custDataLst>
              <p:tags r:id="rId13"/>
            </p:custDataLst>
          </p:nvPr>
        </p:nvSpPr>
        <p:spPr>
          <a:xfrm>
            <a:off x="1315085" y="3990975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14"/>
            </p:custDataLst>
          </p:nvPr>
        </p:nvSpPr>
        <p:spPr>
          <a:xfrm>
            <a:off x="1453515" y="3990975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5" name="任意多边形: 形状 24"/>
          <p:cNvSpPr/>
          <p:nvPr userDrawn="1">
            <p:custDataLst>
              <p:tags r:id="rId15"/>
            </p:custDataLst>
          </p:nvPr>
        </p:nvSpPr>
        <p:spPr>
          <a:xfrm>
            <a:off x="762000" y="4191000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6" name="任意多边形: 形状 25"/>
          <p:cNvSpPr/>
          <p:nvPr userDrawn="1">
            <p:custDataLst>
              <p:tags r:id="rId16"/>
            </p:custDataLst>
          </p:nvPr>
        </p:nvSpPr>
        <p:spPr>
          <a:xfrm>
            <a:off x="900430" y="4191000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7" name="任意多边形: 形状 26"/>
          <p:cNvSpPr/>
          <p:nvPr userDrawn="1">
            <p:custDataLst>
              <p:tags r:id="rId17"/>
            </p:custDataLst>
          </p:nvPr>
        </p:nvSpPr>
        <p:spPr>
          <a:xfrm>
            <a:off x="1038225" y="4191000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18"/>
            </p:custDataLst>
          </p:nvPr>
        </p:nvSpPr>
        <p:spPr>
          <a:xfrm>
            <a:off x="1176655" y="4191000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9" name="任意多边形: 形状 28"/>
          <p:cNvSpPr/>
          <p:nvPr userDrawn="1">
            <p:custDataLst>
              <p:tags r:id="rId19"/>
            </p:custDataLst>
          </p:nvPr>
        </p:nvSpPr>
        <p:spPr>
          <a:xfrm>
            <a:off x="1315085" y="4191000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20"/>
            </p:custDataLst>
          </p:nvPr>
        </p:nvSpPr>
        <p:spPr>
          <a:xfrm>
            <a:off x="1453515" y="4191000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21"/>
            </p:custDataLst>
          </p:nvPr>
        </p:nvSpPr>
        <p:spPr>
          <a:xfrm>
            <a:off x="762000" y="439054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22"/>
            </p:custDataLst>
          </p:nvPr>
        </p:nvSpPr>
        <p:spPr>
          <a:xfrm>
            <a:off x="900430" y="439054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23"/>
            </p:custDataLst>
          </p:nvPr>
        </p:nvSpPr>
        <p:spPr>
          <a:xfrm>
            <a:off x="1038225" y="439054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24"/>
            </p:custDataLst>
          </p:nvPr>
        </p:nvSpPr>
        <p:spPr>
          <a:xfrm>
            <a:off x="1176655" y="439054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5" name="任意多边形: 形状 34"/>
          <p:cNvSpPr/>
          <p:nvPr userDrawn="1">
            <p:custDataLst>
              <p:tags r:id="rId25"/>
            </p:custDataLst>
          </p:nvPr>
        </p:nvSpPr>
        <p:spPr>
          <a:xfrm>
            <a:off x="1315085" y="439054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6" name="任意多边形: 形状 35"/>
          <p:cNvSpPr/>
          <p:nvPr userDrawn="1">
            <p:custDataLst>
              <p:tags r:id="rId26"/>
            </p:custDataLst>
          </p:nvPr>
        </p:nvSpPr>
        <p:spPr>
          <a:xfrm>
            <a:off x="1453515" y="4390549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7" name="任意多边形: 形状 36"/>
          <p:cNvSpPr/>
          <p:nvPr userDrawn="1">
            <p:custDataLst>
              <p:tags r:id="rId27"/>
            </p:custDataLst>
          </p:nvPr>
        </p:nvSpPr>
        <p:spPr>
          <a:xfrm>
            <a:off x="762000" y="459057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8" name="任意多边形: 形状 37"/>
          <p:cNvSpPr/>
          <p:nvPr userDrawn="1">
            <p:custDataLst>
              <p:tags r:id="rId28"/>
            </p:custDataLst>
          </p:nvPr>
        </p:nvSpPr>
        <p:spPr>
          <a:xfrm>
            <a:off x="900430" y="459057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39" name="任意多边形: 形状 38"/>
          <p:cNvSpPr/>
          <p:nvPr userDrawn="1">
            <p:custDataLst>
              <p:tags r:id="rId29"/>
            </p:custDataLst>
          </p:nvPr>
        </p:nvSpPr>
        <p:spPr>
          <a:xfrm>
            <a:off x="1038225" y="459057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0" name="任意多边形: 形状 39"/>
          <p:cNvSpPr/>
          <p:nvPr userDrawn="1">
            <p:custDataLst>
              <p:tags r:id="rId30"/>
            </p:custDataLst>
          </p:nvPr>
        </p:nvSpPr>
        <p:spPr>
          <a:xfrm>
            <a:off x="1176655" y="459057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1" name="任意多边形: 形状 40"/>
          <p:cNvSpPr/>
          <p:nvPr userDrawn="1">
            <p:custDataLst>
              <p:tags r:id="rId31"/>
            </p:custDataLst>
          </p:nvPr>
        </p:nvSpPr>
        <p:spPr>
          <a:xfrm>
            <a:off x="1315085" y="459057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2" name="任意多边形: 形状 41"/>
          <p:cNvSpPr/>
          <p:nvPr userDrawn="1">
            <p:custDataLst>
              <p:tags r:id="rId32"/>
            </p:custDataLst>
          </p:nvPr>
        </p:nvSpPr>
        <p:spPr>
          <a:xfrm>
            <a:off x="1453515" y="4590574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cxnSp>
        <p:nvCxnSpPr>
          <p:cNvPr id="43" name="直接连接符 42"/>
          <p:cNvCxnSpPr/>
          <p:nvPr userDrawn="1">
            <p:custDataLst>
              <p:tags r:id="rId33"/>
            </p:custDataLst>
          </p:nvPr>
        </p:nvCxnSpPr>
        <p:spPr>
          <a:xfrm>
            <a:off x="2184401" y="14859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任意多边形: 形状 43"/>
          <p:cNvSpPr/>
          <p:nvPr userDrawn="1">
            <p:custDataLst>
              <p:tags r:id="rId34"/>
            </p:custDataLst>
          </p:nvPr>
        </p:nvSpPr>
        <p:spPr>
          <a:xfrm>
            <a:off x="9381500" y="5608219"/>
            <a:ext cx="1046117" cy="392294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45" name="任意多边形: 形状 12"/>
          <p:cNvSpPr/>
          <p:nvPr userDrawn="1">
            <p:custDataLst>
              <p:tags r:id="rId35"/>
            </p:custDataLst>
          </p:nvPr>
        </p:nvSpPr>
        <p:spPr>
          <a:xfrm flipH="1">
            <a:off x="11188066" y="1922146"/>
            <a:ext cx="1003935" cy="1506379"/>
          </a:xfrm>
          <a:custGeom>
            <a:avLst/>
            <a:gdLst>
              <a:gd name="connsiteX0" fmla="*/ 1130019 w 1130018"/>
              <a:gd name="connsiteY0" fmla="*/ 1130019 h 2260037"/>
              <a:gd name="connsiteX1" fmla="*/ 0 w 1130018"/>
              <a:gd name="connsiteY1" fmla="*/ 0 h 2260037"/>
              <a:gd name="connsiteX2" fmla="*/ 0 w 1130018"/>
              <a:gd name="connsiteY2" fmla="*/ 2260038 h 2260037"/>
              <a:gd name="connsiteX3" fmla="*/ 1130019 w 1130018"/>
              <a:gd name="connsiteY3" fmla="*/ 1130019 h 22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18" h="2260037">
                <a:moveTo>
                  <a:pt x="1130019" y="1130019"/>
                </a:moveTo>
                <a:cubicBezTo>
                  <a:pt x="1130019" y="506044"/>
                  <a:pt x="623974" y="0"/>
                  <a:pt x="0" y="0"/>
                </a:cubicBezTo>
                <a:lnTo>
                  <a:pt x="0" y="2260038"/>
                </a:lnTo>
                <a:cubicBezTo>
                  <a:pt x="623974" y="2260038"/>
                  <a:pt x="1130019" y="1754287"/>
                  <a:pt x="1130019" y="1130019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47" name="任意多边形: 形状 81"/>
          <p:cNvSpPr/>
          <p:nvPr userDrawn="1">
            <p:custDataLst>
              <p:tags r:id="rId36"/>
            </p:custDataLst>
          </p:nvPr>
        </p:nvSpPr>
        <p:spPr>
          <a:xfrm>
            <a:off x="10956925" y="272176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8" name="任意多边形: 形状 82"/>
          <p:cNvSpPr/>
          <p:nvPr userDrawn="1">
            <p:custDataLst>
              <p:tags r:id="rId37"/>
            </p:custDataLst>
          </p:nvPr>
        </p:nvSpPr>
        <p:spPr>
          <a:xfrm>
            <a:off x="11095355" y="272176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49" name="任意多边形: 形状 83"/>
          <p:cNvSpPr/>
          <p:nvPr userDrawn="1">
            <p:custDataLst>
              <p:tags r:id="rId38"/>
            </p:custDataLst>
          </p:nvPr>
        </p:nvSpPr>
        <p:spPr>
          <a:xfrm>
            <a:off x="11233151" y="272176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0" name="任意多边形: 形状 84"/>
          <p:cNvSpPr/>
          <p:nvPr userDrawn="1">
            <p:custDataLst>
              <p:tags r:id="rId39"/>
            </p:custDataLst>
          </p:nvPr>
        </p:nvSpPr>
        <p:spPr>
          <a:xfrm>
            <a:off x="11371580" y="272176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1" name="任意多边形: 形状 85"/>
          <p:cNvSpPr/>
          <p:nvPr userDrawn="1">
            <p:custDataLst>
              <p:tags r:id="rId40"/>
            </p:custDataLst>
          </p:nvPr>
        </p:nvSpPr>
        <p:spPr>
          <a:xfrm>
            <a:off x="11510011" y="272176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2" name="任意多边形: 形状 86"/>
          <p:cNvSpPr/>
          <p:nvPr userDrawn="1">
            <p:custDataLst>
              <p:tags r:id="rId41"/>
            </p:custDataLst>
          </p:nvPr>
        </p:nvSpPr>
        <p:spPr>
          <a:xfrm>
            <a:off x="11648440" y="2721769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3" name="任意多边形: 形状 87"/>
          <p:cNvSpPr/>
          <p:nvPr userDrawn="1">
            <p:custDataLst>
              <p:tags r:id="rId42"/>
            </p:custDataLst>
          </p:nvPr>
        </p:nvSpPr>
        <p:spPr>
          <a:xfrm>
            <a:off x="10956925" y="2921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4" name="任意多边形: 形状 88"/>
          <p:cNvSpPr/>
          <p:nvPr userDrawn="1">
            <p:custDataLst>
              <p:tags r:id="rId43"/>
            </p:custDataLst>
          </p:nvPr>
        </p:nvSpPr>
        <p:spPr>
          <a:xfrm>
            <a:off x="11095355" y="2921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5" name="任意多边形: 形状 89"/>
          <p:cNvSpPr/>
          <p:nvPr userDrawn="1">
            <p:custDataLst>
              <p:tags r:id="rId44"/>
            </p:custDataLst>
          </p:nvPr>
        </p:nvSpPr>
        <p:spPr>
          <a:xfrm>
            <a:off x="11233151" y="2921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6" name="任意多边形: 形状 90"/>
          <p:cNvSpPr/>
          <p:nvPr userDrawn="1">
            <p:custDataLst>
              <p:tags r:id="rId45"/>
            </p:custDataLst>
          </p:nvPr>
        </p:nvSpPr>
        <p:spPr>
          <a:xfrm>
            <a:off x="11371580" y="2921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7" name="任意多边形: 形状 91"/>
          <p:cNvSpPr/>
          <p:nvPr userDrawn="1">
            <p:custDataLst>
              <p:tags r:id="rId46"/>
            </p:custDataLst>
          </p:nvPr>
        </p:nvSpPr>
        <p:spPr>
          <a:xfrm>
            <a:off x="11510011" y="2921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8" name="任意多边形: 形状 92"/>
          <p:cNvSpPr/>
          <p:nvPr userDrawn="1">
            <p:custDataLst>
              <p:tags r:id="rId47"/>
            </p:custDataLst>
          </p:nvPr>
        </p:nvSpPr>
        <p:spPr>
          <a:xfrm>
            <a:off x="11648440" y="2921794"/>
            <a:ext cx="46355" cy="34766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59" name="任意多边形: 形状 93"/>
          <p:cNvSpPr/>
          <p:nvPr userDrawn="1">
            <p:custDataLst>
              <p:tags r:id="rId48"/>
            </p:custDataLst>
          </p:nvPr>
        </p:nvSpPr>
        <p:spPr>
          <a:xfrm>
            <a:off x="10956925" y="3121343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0" name="任意多边形: 形状 94"/>
          <p:cNvSpPr/>
          <p:nvPr userDrawn="1">
            <p:custDataLst>
              <p:tags r:id="rId49"/>
            </p:custDataLst>
          </p:nvPr>
        </p:nvSpPr>
        <p:spPr>
          <a:xfrm>
            <a:off x="11095355" y="3121343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1" name="任意多边形: 形状 95"/>
          <p:cNvSpPr/>
          <p:nvPr userDrawn="1">
            <p:custDataLst>
              <p:tags r:id="rId50"/>
            </p:custDataLst>
          </p:nvPr>
        </p:nvSpPr>
        <p:spPr>
          <a:xfrm>
            <a:off x="11233151" y="3121343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2" name="任意多边形: 形状 96"/>
          <p:cNvSpPr/>
          <p:nvPr userDrawn="1">
            <p:custDataLst>
              <p:tags r:id="rId51"/>
            </p:custDataLst>
          </p:nvPr>
        </p:nvSpPr>
        <p:spPr>
          <a:xfrm>
            <a:off x="11371580" y="3121343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3" name="任意多边形: 形状 97"/>
          <p:cNvSpPr/>
          <p:nvPr userDrawn="1">
            <p:custDataLst>
              <p:tags r:id="rId52"/>
            </p:custDataLst>
          </p:nvPr>
        </p:nvSpPr>
        <p:spPr>
          <a:xfrm>
            <a:off x="11510011" y="3121343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4" name="任意多边形: 形状 98"/>
          <p:cNvSpPr/>
          <p:nvPr userDrawn="1">
            <p:custDataLst>
              <p:tags r:id="rId53"/>
            </p:custDataLst>
          </p:nvPr>
        </p:nvSpPr>
        <p:spPr>
          <a:xfrm>
            <a:off x="11648440" y="3121343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5" name="任意多边形: 形状 99"/>
          <p:cNvSpPr/>
          <p:nvPr userDrawn="1">
            <p:custDataLst>
              <p:tags r:id="rId54"/>
            </p:custDataLst>
          </p:nvPr>
        </p:nvSpPr>
        <p:spPr>
          <a:xfrm>
            <a:off x="10956925" y="3321368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6" name="任意多边形: 形状 100"/>
          <p:cNvSpPr/>
          <p:nvPr userDrawn="1">
            <p:custDataLst>
              <p:tags r:id="rId55"/>
            </p:custDataLst>
          </p:nvPr>
        </p:nvSpPr>
        <p:spPr>
          <a:xfrm>
            <a:off x="11095355" y="3321368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7" name="任意多边形: 形状 101"/>
          <p:cNvSpPr/>
          <p:nvPr userDrawn="1">
            <p:custDataLst>
              <p:tags r:id="rId56"/>
            </p:custDataLst>
          </p:nvPr>
        </p:nvSpPr>
        <p:spPr>
          <a:xfrm>
            <a:off x="11233151" y="3321368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8" name="任意多边形: 形状 102"/>
          <p:cNvSpPr/>
          <p:nvPr userDrawn="1">
            <p:custDataLst>
              <p:tags r:id="rId57"/>
            </p:custDataLst>
          </p:nvPr>
        </p:nvSpPr>
        <p:spPr>
          <a:xfrm>
            <a:off x="11371580" y="3321368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69" name="任意多边形: 形状 103"/>
          <p:cNvSpPr/>
          <p:nvPr userDrawn="1">
            <p:custDataLst>
              <p:tags r:id="rId58"/>
            </p:custDataLst>
          </p:nvPr>
        </p:nvSpPr>
        <p:spPr>
          <a:xfrm>
            <a:off x="11510011" y="3321368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70" name="任意多边形: 形状 104"/>
          <p:cNvSpPr/>
          <p:nvPr userDrawn="1">
            <p:custDataLst>
              <p:tags r:id="rId59"/>
            </p:custDataLst>
          </p:nvPr>
        </p:nvSpPr>
        <p:spPr>
          <a:xfrm>
            <a:off x="11648440" y="3321368"/>
            <a:ext cx="46355" cy="34766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noFill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0"/>
            </p:custDataLst>
          </p:nvPr>
        </p:nvSpPr>
        <p:spPr>
          <a:xfrm>
            <a:off x="838200" y="2099250"/>
            <a:ext cx="10515600" cy="13500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单击添加文档标题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61"/>
            </p:custDataLst>
          </p:nvPr>
        </p:nvSpPr>
        <p:spPr>
          <a:xfrm>
            <a:off x="838200" y="3636141"/>
            <a:ext cx="10515600" cy="65011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2"/>
            </p:custDataLst>
          </p:nvPr>
        </p:nvSpPr>
        <p:spPr/>
        <p:txBody>
          <a:bodyPr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3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4"/>
            </p:custDataLst>
          </p:nvPr>
        </p:nvSpPr>
        <p:spPr>
          <a:xfrm>
            <a:off x="8610600" y="5624513"/>
            <a:ext cx="2743200" cy="273844"/>
          </a:xfrm>
        </p:spPr>
        <p:txBody>
          <a:bodyPr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65"/>
            </p:custDataLst>
          </p:nvPr>
        </p:nvSpPr>
        <p:spPr>
          <a:xfrm>
            <a:off x="4781641" y="4296878"/>
            <a:ext cx="2743200" cy="378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  <p:sp>
        <p:nvSpPr>
          <p:cNvPr id="74" name="文本占位符 9"/>
          <p:cNvSpPr>
            <a:spLocks noGrp="1"/>
          </p:cNvSpPr>
          <p:nvPr>
            <p:ph type="body" sz="quarter" idx="18" hasCustomPrompt="1"/>
            <p:custDataLst>
              <p:tags r:id="rId66"/>
            </p:custDataLst>
          </p:nvPr>
        </p:nvSpPr>
        <p:spPr>
          <a:xfrm>
            <a:off x="486771" y="1104899"/>
            <a:ext cx="1546568" cy="378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75" name="文本占位符 13"/>
          <p:cNvSpPr>
            <a:spLocks noGrp="1"/>
          </p:cNvSpPr>
          <p:nvPr>
            <p:ph type="body" sz="quarter" idx="14" hasCustomPrompt="1"/>
            <p:custDataLst>
              <p:tags r:id="rId67"/>
            </p:custDataLst>
          </p:nvPr>
        </p:nvSpPr>
        <p:spPr>
          <a:xfrm>
            <a:off x="8825231" y="1101899"/>
            <a:ext cx="2880000" cy="378000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日期时间占位符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任意多边形: 形状 84"/>
          <p:cNvSpPr/>
          <p:nvPr userDrawn="1">
            <p:custDataLst>
              <p:tags r:id="rId2"/>
            </p:custDataLst>
          </p:nvPr>
        </p:nvSpPr>
        <p:spPr>
          <a:xfrm>
            <a:off x="1" y="1469195"/>
            <a:ext cx="3010487" cy="4299440"/>
          </a:xfrm>
          <a:custGeom>
            <a:avLst/>
            <a:gdLst>
              <a:gd name="connsiteX0" fmla="*/ 144194 w 3010487"/>
              <a:gd name="connsiteY0" fmla="*/ 0 h 5732586"/>
              <a:gd name="connsiteX1" fmla="*/ 3010487 w 3010487"/>
              <a:gd name="connsiteY1" fmla="*/ 2866293 h 5732586"/>
              <a:gd name="connsiteX2" fmla="*/ 144194 w 3010487"/>
              <a:gd name="connsiteY2" fmla="*/ 5732586 h 5732586"/>
              <a:gd name="connsiteX3" fmla="*/ 0 w 3010487"/>
              <a:gd name="connsiteY3" fmla="*/ 5728940 h 5732586"/>
              <a:gd name="connsiteX4" fmla="*/ 0 w 3010487"/>
              <a:gd name="connsiteY4" fmla="*/ 3646 h 57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0487" h="5732586">
                <a:moveTo>
                  <a:pt x="144194" y="0"/>
                </a:moveTo>
                <a:cubicBezTo>
                  <a:pt x="1727204" y="0"/>
                  <a:pt x="3010487" y="1283283"/>
                  <a:pt x="3010487" y="2866293"/>
                </a:cubicBezTo>
                <a:cubicBezTo>
                  <a:pt x="3010487" y="4449303"/>
                  <a:pt x="1727204" y="5732586"/>
                  <a:pt x="144194" y="5732586"/>
                </a:cubicBezTo>
                <a:lnTo>
                  <a:pt x="0" y="5728940"/>
                </a:lnTo>
                <a:lnTo>
                  <a:pt x="0" y="3646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9" name="任意多边形: 形状 108"/>
          <p:cNvSpPr/>
          <p:nvPr userDrawn="1">
            <p:custDataLst>
              <p:tags r:id="rId3"/>
            </p:custDataLst>
          </p:nvPr>
        </p:nvSpPr>
        <p:spPr>
          <a:xfrm>
            <a:off x="1019812" y="477917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0" name="任意多边形: 形状 109"/>
          <p:cNvSpPr/>
          <p:nvPr userDrawn="1">
            <p:custDataLst>
              <p:tags r:id="rId4"/>
            </p:custDataLst>
          </p:nvPr>
        </p:nvSpPr>
        <p:spPr>
          <a:xfrm>
            <a:off x="1236981" y="477917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1" name="任意多边形: 形状 110"/>
          <p:cNvSpPr/>
          <p:nvPr userDrawn="1">
            <p:custDataLst>
              <p:tags r:id="rId5"/>
            </p:custDataLst>
          </p:nvPr>
        </p:nvSpPr>
        <p:spPr>
          <a:xfrm>
            <a:off x="1454786" y="477917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2" name="任意多边形: 形状 111"/>
          <p:cNvSpPr/>
          <p:nvPr userDrawn="1">
            <p:custDataLst>
              <p:tags r:id="rId6"/>
            </p:custDataLst>
          </p:nvPr>
        </p:nvSpPr>
        <p:spPr>
          <a:xfrm>
            <a:off x="1672592" y="477917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3" name="任意多边形: 形状 112"/>
          <p:cNvSpPr/>
          <p:nvPr userDrawn="1">
            <p:custDataLst>
              <p:tags r:id="rId7"/>
            </p:custDataLst>
          </p:nvPr>
        </p:nvSpPr>
        <p:spPr>
          <a:xfrm>
            <a:off x="1889761" y="477917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4" name="任意多边形: 形状 113"/>
          <p:cNvSpPr/>
          <p:nvPr userDrawn="1">
            <p:custDataLst>
              <p:tags r:id="rId8"/>
            </p:custDataLst>
          </p:nvPr>
        </p:nvSpPr>
        <p:spPr>
          <a:xfrm>
            <a:off x="2107566" y="477917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3" name="任意多边形: 形状 102"/>
          <p:cNvSpPr/>
          <p:nvPr userDrawn="1">
            <p:custDataLst>
              <p:tags r:id="rId9"/>
            </p:custDataLst>
          </p:nvPr>
        </p:nvSpPr>
        <p:spPr>
          <a:xfrm>
            <a:off x="1019812" y="499634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4" name="任意多边形: 形状 103"/>
          <p:cNvSpPr/>
          <p:nvPr userDrawn="1">
            <p:custDataLst>
              <p:tags r:id="rId10"/>
            </p:custDataLst>
          </p:nvPr>
        </p:nvSpPr>
        <p:spPr>
          <a:xfrm>
            <a:off x="1236981" y="499634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5" name="任意多边形: 形状 104"/>
          <p:cNvSpPr/>
          <p:nvPr userDrawn="1">
            <p:custDataLst>
              <p:tags r:id="rId11"/>
            </p:custDataLst>
          </p:nvPr>
        </p:nvSpPr>
        <p:spPr>
          <a:xfrm>
            <a:off x="1454786" y="499634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6" name="任意多边形: 形状 105"/>
          <p:cNvSpPr/>
          <p:nvPr userDrawn="1">
            <p:custDataLst>
              <p:tags r:id="rId12"/>
            </p:custDataLst>
          </p:nvPr>
        </p:nvSpPr>
        <p:spPr>
          <a:xfrm>
            <a:off x="1672592" y="499634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7" name="任意多边形: 形状 106"/>
          <p:cNvSpPr/>
          <p:nvPr userDrawn="1">
            <p:custDataLst>
              <p:tags r:id="rId13"/>
            </p:custDataLst>
          </p:nvPr>
        </p:nvSpPr>
        <p:spPr>
          <a:xfrm>
            <a:off x="1889761" y="499634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8" name="任意多边形: 形状 107"/>
          <p:cNvSpPr/>
          <p:nvPr userDrawn="1">
            <p:custDataLst>
              <p:tags r:id="rId14"/>
            </p:custDataLst>
          </p:nvPr>
        </p:nvSpPr>
        <p:spPr>
          <a:xfrm>
            <a:off x="2107566" y="4996340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7" name="任意多边形: 形状 96"/>
          <p:cNvSpPr/>
          <p:nvPr userDrawn="1">
            <p:custDataLst>
              <p:tags r:id="rId15"/>
            </p:custDataLst>
          </p:nvPr>
        </p:nvSpPr>
        <p:spPr>
          <a:xfrm>
            <a:off x="1019812" y="5222559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8" name="任意多边形: 形状 97"/>
          <p:cNvSpPr/>
          <p:nvPr userDrawn="1">
            <p:custDataLst>
              <p:tags r:id="rId16"/>
            </p:custDataLst>
          </p:nvPr>
        </p:nvSpPr>
        <p:spPr>
          <a:xfrm>
            <a:off x="1236981" y="5222559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9" name="任意多边形: 形状 98"/>
          <p:cNvSpPr/>
          <p:nvPr userDrawn="1">
            <p:custDataLst>
              <p:tags r:id="rId17"/>
            </p:custDataLst>
          </p:nvPr>
        </p:nvSpPr>
        <p:spPr>
          <a:xfrm>
            <a:off x="1454786" y="5222559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0" name="任意多边形: 形状 99"/>
          <p:cNvSpPr/>
          <p:nvPr userDrawn="1">
            <p:custDataLst>
              <p:tags r:id="rId18"/>
            </p:custDataLst>
          </p:nvPr>
        </p:nvSpPr>
        <p:spPr>
          <a:xfrm>
            <a:off x="1672592" y="5222559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1" name="任意多边形: 形状 100"/>
          <p:cNvSpPr/>
          <p:nvPr userDrawn="1">
            <p:custDataLst>
              <p:tags r:id="rId19"/>
            </p:custDataLst>
          </p:nvPr>
        </p:nvSpPr>
        <p:spPr>
          <a:xfrm>
            <a:off x="1889761" y="5222559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2" name="任意多边形: 形状 101"/>
          <p:cNvSpPr/>
          <p:nvPr userDrawn="1">
            <p:custDataLst>
              <p:tags r:id="rId20"/>
            </p:custDataLst>
          </p:nvPr>
        </p:nvSpPr>
        <p:spPr>
          <a:xfrm>
            <a:off x="2107566" y="5222559"/>
            <a:ext cx="73025" cy="54769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1" name="任意多边形: 形状 90"/>
          <p:cNvSpPr/>
          <p:nvPr userDrawn="1">
            <p:custDataLst>
              <p:tags r:id="rId21"/>
            </p:custDataLst>
          </p:nvPr>
        </p:nvSpPr>
        <p:spPr>
          <a:xfrm>
            <a:off x="1019812" y="5448301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2" name="任意多边形: 形状 91"/>
          <p:cNvSpPr/>
          <p:nvPr userDrawn="1">
            <p:custDataLst>
              <p:tags r:id="rId22"/>
            </p:custDataLst>
          </p:nvPr>
        </p:nvSpPr>
        <p:spPr>
          <a:xfrm>
            <a:off x="1236981" y="5448301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3" name="任意多边形: 形状 92"/>
          <p:cNvSpPr/>
          <p:nvPr userDrawn="1">
            <p:custDataLst>
              <p:tags r:id="rId23"/>
            </p:custDataLst>
          </p:nvPr>
        </p:nvSpPr>
        <p:spPr>
          <a:xfrm>
            <a:off x="1454786" y="5448301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4" name="任意多边形: 形状 93"/>
          <p:cNvSpPr/>
          <p:nvPr userDrawn="1">
            <p:custDataLst>
              <p:tags r:id="rId24"/>
            </p:custDataLst>
          </p:nvPr>
        </p:nvSpPr>
        <p:spPr>
          <a:xfrm>
            <a:off x="1672592" y="5448301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5" name="任意多边形: 形状 94"/>
          <p:cNvSpPr/>
          <p:nvPr userDrawn="1">
            <p:custDataLst>
              <p:tags r:id="rId25"/>
            </p:custDataLst>
          </p:nvPr>
        </p:nvSpPr>
        <p:spPr>
          <a:xfrm>
            <a:off x="1889761" y="5448301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96" name="任意多边形: 形状 95"/>
          <p:cNvSpPr/>
          <p:nvPr userDrawn="1">
            <p:custDataLst>
              <p:tags r:id="rId26"/>
            </p:custDataLst>
          </p:nvPr>
        </p:nvSpPr>
        <p:spPr>
          <a:xfrm>
            <a:off x="2107566" y="5448301"/>
            <a:ext cx="73025" cy="54769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6" name="任意多边形: 形状 115"/>
          <p:cNvSpPr/>
          <p:nvPr>
            <p:custDataLst>
              <p:tags r:id="rId27"/>
            </p:custDataLst>
          </p:nvPr>
        </p:nvSpPr>
        <p:spPr>
          <a:xfrm>
            <a:off x="10883032" y="4978056"/>
            <a:ext cx="1308968" cy="1022695"/>
          </a:xfrm>
          <a:custGeom>
            <a:avLst/>
            <a:gdLst>
              <a:gd name="connsiteX0" fmla="*/ 672905 w 1308968"/>
              <a:gd name="connsiteY0" fmla="*/ 0 h 1363593"/>
              <a:gd name="connsiteX1" fmla="*/ 1292915 w 1308968"/>
              <a:gd name="connsiteY1" fmla="*/ 416454 h 1363593"/>
              <a:gd name="connsiteX2" fmla="*/ 1308968 w 1308968"/>
              <a:gd name="connsiteY2" fmla="*/ 468831 h 1363593"/>
              <a:gd name="connsiteX3" fmla="*/ 1308968 w 1308968"/>
              <a:gd name="connsiteY3" fmla="*/ 1363593 h 1363593"/>
              <a:gd name="connsiteX4" fmla="*/ 0 w 1308968"/>
              <a:gd name="connsiteY4" fmla="*/ 1363593 h 1363593"/>
              <a:gd name="connsiteX5" fmla="*/ 0 w 1308968"/>
              <a:gd name="connsiteY5" fmla="*/ 681797 h 1363593"/>
              <a:gd name="connsiteX6" fmla="*/ 672905 w 1308968"/>
              <a:gd name="connsiteY6" fmla="*/ 0 h 13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968" h="1363593">
                <a:moveTo>
                  <a:pt x="672905" y="0"/>
                </a:moveTo>
                <a:cubicBezTo>
                  <a:pt x="951555" y="0"/>
                  <a:pt x="1190739" y="171761"/>
                  <a:pt x="1292915" y="416454"/>
                </a:cubicBezTo>
                <a:lnTo>
                  <a:pt x="1308968" y="468831"/>
                </a:lnTo>
                <a:lnTo>
                  <a:pt x="1308968" y="1363593"/>
                </a:lnTo>
                <a:lnTo>
                  <a:pt x="0" y="1363593"/>
                </a:lnTo>
                <a:lnTo>
                  <a:pt x="0" y="681797"/>
                </a:lnTo>
                <a:cubicBezTo>
                  <a:pt x="0" y="305353"/>
                  <a:pt x="301371" y="0"/>
                  <a:pt x="67290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sz="1350"/>
          </a:p>
        </p:txBody>
      </p:sp>
      <p:sp>
        <p:nvSpPr>
          <p:cNvPr id="117" name="任意多边形: 形状 116"/>
          <p:cNvSpPr/>
          <p:nvPr>
            <p:custDataLst>
              <p:tags r:id="rId28"/>
            </p:custDataLst>
          </p:nvPr>
        </p:nvSpPr>
        <p:spPr>
          <a:xfrm>
            <a:off x="10503206" y="5677490"/>
            <a:ext cx="862759" cy="323534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cxnSp>
        <p:nvCxnSpPr>
          <p:cNvPr id="124" name="直接连接符 123"/>
          <p:cNvCxnSpPr/>
          <p:nvPr>
            <p:custDataLst>
              <p:tags r:id="rId29"/>
            </p:custDataLst>
          </p:nvPr>
        </p:nvCxnSpPr>
        <p:spPr>
          <a:xfrm>
            <a:off x="4670474" y="4975738"/>
            <a:ext cx="618978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0"/>
            </p:custDataLst>
          </p:nvPr>
        </p:nvSpPr>
        <p:spPr>
          <a:xfrm>
            <a:off x="73041" y="2556826"/>
            <a:ext cx="2034412" cy="2016598"/>
          </a:xfrm>
        </p:spPr>
        <p:txBody>
          <a:bodyPr anchor="ctr">
            <a:noAutofit/>
          </a:bodyPr>
          <a:lstStyle>
            <a:lvl1pPr algn="r">
              <a:defRPr sz="72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标</a:t>
            </a:r>
            <a:br>
              <a:rPr lang="en-US" altLang="zh-CN" dirty="0"/>
            </a:br>
            <a:r>
              <a:rPr lang="zh-CN" altLang="en-US" dirty="0"/>
              <a:t>题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4" Type="http://schemas.openxmlformats.org/officeDocument/2006/relationships/theme" Target="../theme/theme2.xml"/><Relationship Id="rId23" Type="http://schemas.openxmlformats.org/officeDocument/2006/relationships/tags" Target="../tags/tag212.xml"/><Relationship Id="rId22" Type="http://schemas.openxmlformats.org/officeDocument/2006/relationships/tags" Target="../tags/tag211.xml"/><Relationship Id="rId21" Type="http://schemas.openxmlformats.org/officeDocument/2006/relationships/tags" Target="../tags/tag210.xml"/><Relationship Id="rId20" Type="http://schemas.openxmlformats.org/officeDocument/2006/relationships/tags" Target="../tags/tag209.xml"/><Relationship Id="rId2" Type="http://schemas.openxmlformats.org/officeDocument/2006/relationships/slideLayout" Target="../slideLayouts/slideLayout8.xml"/><Relationship Id="rId19" Type="http://schemas.openxmlformats.org/officeDocument/2006/relationships/tags" Target="../tags/tag208.xml"/><Relationship Id="rId18" Type="http://schemas.openxmlformats.org/officeDocument/2006/relationships/tags" Target="../tags/tag207.xml"/><Relationship Id="rId17" Type="http://schemas.openxmlformats.org/officeDocument/2006/relationships/tags" Target="../tags/tag206.xml"/><Relationship Id="rId16" Type="http://schemas.openxmlformats.org/officeDocument/2006/relationships/tags" Target="../tags/tag205.xml"/><Relationship Id="rId15" Type="http://schemas.openxmlformats.org/officeDocument/2006/relationships/tags" Target="../tags/tag204.xml"/><Relationship Id="rId14" Type="http://schemas.openxmlformats.org/officeDocument/2006/relationships/tags" Target="../tags/tag203.xml"/><Relationship Id="rId13" Type="http://schemas.openxmlformats.org/officeDocument/2006/relationships/tags" Target="../tags/tag202.xml"/><Relationship Id="rId12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95960" y="1127250"/>
            <a:ext cx="10800000" cy="54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95960" y="1833563"/>
            <a:ext cx="10800000" cy="36552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95960" y="5624513"/>
            <a:ext cx="2743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5624513"/>
            <a:ext cx="4114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53983" y="5624513"/>
            <a:ext cx="2743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cxnSp>
        <p:nvCxnSpPr>
          <p:cNvPr id="14" name="直接连接符 13"/>
          <p:cNvCxnSpPr/>
          <p:nvPr userDrawn="1">
            <p:custDataLst>
              <p:tags r:id="rId18"/>
            </p:custDataLst>
          </p:nvPr>
        </p:nvCxnSpPr>
        <p:spPr>
          <a:xfrm>
            <a:off x="818147" y="1700023"/>
            <a:ext cx="1053565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任意多边形: 形状 14"/>
          <p:cNvSpPr/>
          <p:nvPr userDrawn="1">
            <p:custDataLst>
              <p:tags r:id="rId19"/>
            </p:custDataLst>
          </p:nvPr>
        </p:nvSpPr>
        <p:spPr>
          <a:xfrm>
            <a:off x="206549" y="5499207"/>
            <a:ext cx="1343208" cy="501545"/>
          </a:xfrm>
          <a:custGeom>
            <a:avLst/>
            <a:gdLst>
              <a:gd name="connsiteX0" fmla="*/ 671605 w 1343208"/>
              <a:gd name="connsiteY0" fmla="*/ 0 h 668726"/>
              <a:gd name="connsiteX1" fmla="*/ 1330834 w 1343208"/>
              <a:gd name="connsiteY1" fmla="*/ 544421 h 668726"/>
              <a:gd name="connsiteX2" fmla="*/ 1343208 w 1343208"/>
              <a:gd name="connsiteY2" fmla="*/ 668726 h 668726"/>
              <a:gd name="connsiteX3" fmla="*/ 0 w 1343208"/>
              <a:gd name="connsiteY3" fmla="*/ 668726 h 668726"/>
              <a:gd name="connsiteX4" fmla="*/ 12374 w 1343208"/>
              <a:gd name="connsiteY4" fmla="*/ 544421 h 668726"/>
              <a:gd name="connsiteX5" fmla="*/ 671605 w 1343208"/>
              <a:gd name="connsiteY5" fmla="*/ 0 h 66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3208" h="668726">
                <a:moveTo>
                  <a:pt x="671605" y="0"/>
                </a:moveTo>
                <a:cubicBezTo>
                  <a:pt x="996697" y="0"/>
                  <a:pt x="1268070" y="233786"/>
                  <a:pt x="1330834" y="544421"/>
                </a:cubicBezTo>
                <a:lnTo>
                  <a:pt x="1343208" y="668726"/>
                </a:lnTo>
                <a:lnTo>
                  <a:pt x="0" y="668726"/>
                </a:lnTo>
                <a:lnTo>
                  <a:pt x="12374" y="544421"/>
                </a:lnTo>
                <a:cubicBezTo>
                  <a:pt x="75138" y="233786"/>
                  <a:pt x="346512" y="0"/>
                  <a:pt x="671605" y="0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sz="1350"/>
          </a:p>
        </p:txBody>
      </p:sp>
      <p:cxnSp>
        <p:nvCxnSpPr>
          <p:cNvPr id="16" name="直接连接符 15"/>
          <p:cNvCxnSpPr/>
          <p:nvPr userDrawn="1">
            <p:custDataLst>
              <p:tags r:id="rId20"/>
            </p:custDataLst>
          </p:nvPr>
        </p:nvCxnSpPr>
        <p:spPr>
          <a:xfrm>
            <a:off x="1549758" y="5753100"/>
            <a:ext cx="901382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/>
          <p:cNvSpPr/>
          <p:nvPr userDrawn="1">
            <p:custDataLst>
              <p:tags r:id="rId21"/>
            </p:custDataLst>
          </p:nvPr>
        </p:nvSpPr>
        <p:spPr>
          <a:xfrm>
            <a:off x="1075735" y="5676272"/>
            <a:ext cx="862759" cy="323534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2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 dirty="0"/>
          </a:p>
        </p:txBody>
      </p:sp>
      <p:sp>
        <p:nvSpPr>
          <p:cNvPr id="18" name="任意多边形: 形状 17"/>
          <p:cNvSpPr/>
          <p:nvPr userDrawn="1">
            <p:custDataLst>
              <p:tags r:id="rId22"/>
            </p:custDataLst>
          </p:nvPr>
        </p:nvSpPr>
        <p:spPr>
          <a:xfrm>
            <a:off x="10319386" y="5400200"/>
            <a:ext cx="1872615" cy="600551"/>
          </a:xfrm>
          <a:custGeom>
            <a:avLst/>
            <a:gdLst>
              <a:gd name="connsiteX0" fmla="*/ 1267016 w 2192479"/>
              <a:gd name="connsiteY0" fmla="*/ 0 h 936989"/>
              <a:gd name="connsiteX1" fmla="*/ 2109873 w 2192479"/>
              <a:gd name="connsiteY1" fmla="*/ 302578 h 936989"/>
              <a:gd name="connsiteX2" fmla="*/ 2192479 w 2192479"/>
              <a:gd name="connsiteY2" fmla="*/ 377655 h 936989"/>
              <a:gd name="connsiteX3" fmla="*/ 2192479 w 2192479"/>
              <a:gd name="connsiteY3" fmla="*/ 936989 h 936989"/>
              <a:gd name="connsiteX4" fmla="*/ 0 w 2192479"/>
              <a:gd name="connsiteY4" fmla="*/ 936989 h 936989"/>
              <a:gd name="connsiteX5" fmla="*/ 1534 w 2192479"/>
              <a:gd name="connsiteY5" fmla="*/ 931024 h 936989"/>
              <a:gd name="connsiteX6" fmla="*/ 1267016 w 2192479"/>
              <a:gd name="connsiteY6" fmla="*/ 0 h 93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2479" h="936989">
                <a:moveTo>
                  <a:pt x="1267016" y="0"/>
                </a:moveTo>
                <a:cubicBezTo>
                  <a:pt x="1587182" y="0"/>
                  <a:pt x="1880826" y="113551"/>
                  <a:pt x="2109873" y="302578"/>
                </a:cubicBezTo>
                <a:lnTo>
                  <a:pt x="2192479" y="377655"/>
                </a:lnTo>
                <a:lnTo>
                  <a:pt x="2192479" y="936989"/>
                </a:lnTo>
                <a:lnTo>
                  <a:pt x="0" y="936989"/>
                </a:lnTo>
                <a:lnTo>
                  <a:pt x="1534" y="931024"/>
                </a:lnTo>
                <a:cubicBezTo>
                  <a:pt x="169301" y="391636"/>
                  <a:pt x="672423" y="0"/>
                  <a:pt x="126701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7" name="KSO_TEMPLATE" hidden="1"/>
          <p:cNvSpPr/>
          <p:nvPr userDrawn="1">
            <p:custDataLst>
              <p:tags r:id="rId23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1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.jpeg"/><Relationship Id="rId1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15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6.xml"/><Relationship Id="rId1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8.jpeg"/><Relationship Id="rId1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9.jpeg"/><Relationship Id="rId1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1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1.jpeg"/><Relationship Id="rId1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1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1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1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7.png"/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1" Type="http://schemas.openxmlformats.org/officeDocument/2006/relationships/image" Target="../media/image1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1" Type="http://schemas.openxmlformats.org/officeDocument/2006/relationships/image" Target="../media/image10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-11677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13635" y="3750375"/>
            <a:ext cx="4800600" cy="885598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0070C0"/>
                </a:solidFill>
              </a:rPr>
              <a:t>主讲人：刘桂君</a:t>
            </a:r>
            <a:endParaRPr lang="en-US" altLang="zh-CN" sz="2400" dirty="0">
              <a:solidFill>
                <a:srgbClr val="0070C0"/>
              </a:solidFill>
            </a:endParaRPr>
          </a:p>
          <a:p>
            <a:pPr algn="ctr"/>
            <a:r>
              <a:rPr lang="zh-CN" altLang="en-US" sz="2400" dirty="0">
                <a:solidFill>
                  <a:srgbClr val="0070C0"/>
                </a:solidFill>
              </a:rPr>
              <a:t>时间：</a:t>
            </a:r>
            <a:r>
              <a:rPr lang="en-US" altLang="zh-CN" sz="2400" dirty="0">
                <a:solidFill>
                  <a:srgbClr val="0070C0"/>
                </a:solidFill>
              </a:rPr>
              <a:t>2024</a:t>
            </a:r>
            <a:r>
              <a:rPr lang="zh-CN" altLang="en-US" sz="2400" dirty="0">
                <a:solidFill>
                  <a:srgbClr val="0070C0"/>
                </a:solidFill>
              </a:rPr>
              <a:t>年</a:t>
            </a:r>
            <a:r>
              <a:rPr lang="en-US" altLang="zh-CN" sz="2400" dirty="0">
                <a:solidFill>
                  <a:srgbClr val="0070C0"/>
                </a:solidFill>
              </a:rPr>
              <a:t>9</a:t>
            </a:r>
            <a:r>
              <a:rPr lang="zh-CN" altLang="en-US" sz="2400" dirty="0">
                <a:solidFill>
                  <a:srgbClr val="0070C0"/>
                </a:solidFill>
              </a:rPr>
              <a:t>月</a:t>
            </a:r>
            <a:r>
              <a:rPr lang="en-US" altLang="zh-CN" sz="2400" dirty="0">
                <a:solidFill>
                  <a:srgbClr val="0070C0"/>
                </a:solidFill>
              </a:rPr>
              <a:t>12</a:t>
            </a:r>
            <a:r>
              <a:rPr lang="zh-CN" altLang="en-US" sz="2400" dirty="0">
                <a:solidFill>
                  <a:srgbClr val="0070C0"/>
                </a:solidFill>
              </a:rPr>
              <a:t>日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12460" y="210971"/>
            <a:ext cx="830996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7200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南昌职业大学图书馆</a:t>
            </a:r>
            <a:endParaRPr lang="zh-CN" altLang="en-US" sz="7200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10141" y="1550941"/>
            <a:ext cx="415498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5400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新生入馆教育</a:t>
            </a:r>
            <a:endParaRPr lang="zh-CN" altLang="en-US" sz="5400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610141" y="2458396"/>
            <a:ext cx="7236000" cy="0"/>
          </a:xfrm>
          <a:prstGeom prst="line">
            <a:avLst/>
          </a:prstGeom>
          <a:ln>
            <a:gradFill flip="none" rotWithShape="1">
              <a:gsLst>
                <a:gs pos="87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182399" y="2491169"/>
            <a:ext cx="1044000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16184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60401" y="881483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793257" y="558158"/>
            <a:ext cx="1846660" cy="3245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kern="100" dirty="0">
                <a:solidFill>
                  <a:schemeClr val="tx2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馆藏分布</a:t>
            </a:r>
            <a:endParaRPr lang="zh-CN" altLang="en-US" sz="36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3256" y="1663140"/>
            <a:ext cx="10124789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br>
              <a:rPr lang="en-US" altLang="zh-CN" sz="3200" b="1" dirty="0"/>
            </a:br>
            <a:endParaRPr lang="zh-CN" altLang="en-US" sz="40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02" y="1587880"/>
            <a:ext cx="7762423" cy="43420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60401" y="881483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895848" y="558158"/>
            <a:ext cx="164147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+mj-ea"/>
                <a:ea typeface="+mj-ea"/>
              </a:rPr>
              <a:t>门禁系统</a:t>
            </a:r>
            <a:endParaRPr lang="zh-CN" altLang="en-US" sz="32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20042" y="804379"/>
            <a:ext cx="8055642" cy="114845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endParaRPr lang="en-US" altLang="zh-CN" sz="32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>
              <a:lnSpc>
                <a:spcPct val="120000"/>
              </a:lnSpc>
            </a:pPr>
            <a:endParaRPr lang="zh-CN" altLang="en-US" sz="32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336" y="1739627"/>
            <a:ext cx="6162618" cy="2576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本馆采用全开放服务模式，读者需</a:t>
            </a:r>
            <a:r>
              <a:rPr lang="zh-CN" altLang="en-US" sz="2800" b="1" kern="1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刷脸</a:t>
            </a:r>
            <a:r>
              <a:rPr lang="zh-CN" altLang="en-US" sz="28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入馆，不得尾随他人或翻越门禁闸机入馆，校外读者登记本人有效证件后入馆</a:t>
            </a:r>
            <a:r>
              <a:rPr lang="zh-CN" altLang="en-US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64" y="60230"/>
            <a:ext cx="4547435" cy="60996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64959" y="699452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677874" y="165709"/>
            <a:ext cx="164147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+mj-ea"/>
                <a:ea typeface="+mj-ea"/>
              </a:rPr>
              <a:t>门禁系统</a:t>
            </a:r>
            <a:endParaRPr lang="zh-CN" altLang="en-US" sz="32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20042" y="804379"/>
            <a:ext cx="8055642" cy="114845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endParaRPr lang="en-US" altLang="zh-CN" sz="32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>
              <a:lnSpc>
                <a:spcPct val="120000"/>
              </a:lnSpc>
            </a:pPr>
            <a:endParaRPr lang="zh-CN" altLang="en-US" sz="32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5026" y="929261"/>
            <a:ext cx="6374792" cy="4351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8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读者离馆一律通过监测通道，如防盗仪报警，读者均需接受检查，不得有不礼貌言行。</a:t>
            </a:r>
            <a:endParaRPr lang="zh-CN" altLang="en-US" sz="4800" b="1" dirty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69" y="0"/>
            <a:ext cx="4476978" cy="61653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60401" y="881483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485482" y="558158"/>
            <a:ext cx="246221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+mj-ea"/>
                <a:ea typeface="+mj-ea"/>
              </a:rPr>
              <a:t>图书馆借还台</a:t>
            </a:r>
            <a:endParaRPr lang="zh-CN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20042" y="804379"/>
            <a:ext cx="8055642" cy="114845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endParaRPr lang="en-US" altLang="zh-CN" sz="32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>
              <a:lnSpc>
                <a:spcPct val="120000"/>
              </a:lnSpc>
            </a:pPr>
            <a:endParaRPr lang="zh-CN" altLang="en-US" sz="32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557" y="93144"/>
            <a:ext cx="4923284" cy="320855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557" y="3301696"/>
            <a:ext cx="4923283" cy="28855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07" y="-136887"/>
            <a:ext cx="4156949" cy="644186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68378" y="634467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552054" y="142024"/>
            <a:ext cx="205184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+mj-ea"/>
                <a:ea typeface="+mj-ea"/>
              </a:rPr>
              <a:t>电子借阅机</a:t>
            </a:r>
            <a:endParaRPr lang="zh-CN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20042" y="804379"/>
            <a:ext cx="8055642" cy="114845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endParaRPr lang="en-US" altLang="zh-CN" sz="32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>
              <a:lnSpc>
                <a:spcPct val="120000"/>
              </a:lnSpc>
            </a:pPr>
            <a:endParaRPr lang="zh-CN" altLang="en-US" sz="32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13" y="634467"/>
            <a:ext cx="3861700" cy="5146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489" y="1712105"/>
            <a:ext cx="3581312" cy="431001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627" y="0"/>
            <a:ext cx="3581312" cy="46158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60401" y="881483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690665" y="558158"/>
            <a:ext cx="205184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3200" dirty="0">
                <a:latin typeface="+mj-ea"/>
                <a:ea typeface="+mj-ea"/>
              </a:rPr>
              <a:t>第一流通室</a:t>
            </a:r>
            <a:endParaRPr lang="zh-CN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20042" y="804379"/>
            <a:ext cx="8055642" cy="114845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endParaRPr lang="en-US" altLang="zh-CN" sz="32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>
              <a:lnSpc>
                <a:spcPct val="120000"/>
              </a:lnSpc>
            </a:pPr>
            <a:endParaRPr lang="zh-CN" altLang="en-US" sz="32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42" y="76656"/>
            <a:ext cx="4414468" cy="562328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830" y="-93082"/>
            <a:ext cx="4344769" cy="57930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60401" y="881483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690665" y="558158"/>
            <a:ext cx="205184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3200" dirty="0">
                <a:latin typeface="+mj-ea"/>
                <a:ea typeface="+mj-ea"/>
              </a:rPr>
              <a:t>第二流通室</a:t>
            </a:r>
            <a:endParaRPr lang="zh-CN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20042" y="804379"/>
            <a:ext cx="8055642" cy="114845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endParaRPr lang="en-US" altLang="zh-CN" sz="32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>
              <a:lnSpc>
                <a:spcPct val="120000"/>
              </a:lnSpc>
            </a:pPr>
            <a:endParaRPr lang="zh-CN" altLang="en-US" sz="32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63" y="383281"/>
            <a:ext cx="4178484" cy="57601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40" y="0"/>
            <a:ext cx="4287835" cy="57601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60401" y="881483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690665" y="558158"/>
            <a:ext cx="205184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3200" dirty="0">
                <a:latin typeface="+mj-ea"/>
                <a:ea typeface="+mj-ea"/>
              </a:rPr>
              <a:t>第三流通室</a:t>
            </a:r>
            <a:endParaRPr lang="zh-CN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00" y="125936"/>
            <a:ext cx="4307810" cy="57437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810" y="133959"/>
            <a:ext cx="4295775" cy="57277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60401" y="881483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690665" y="558158"/>
            <a:ext cx="205184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3200" dirty="0">
                <a:latin typeface="+mj-ea"/>
                <a:ea typeface="+mj-ea"/>
              </a:rPr>
              <a:t>第四流通室</a:t>
            </a:r>
            <a:endParaRPr lang="zh-CN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63" y="0"/>
            <a:ext cx="4707988" cy="62748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014" y="0"/>
            <a:ext cx="4424523" cy="62146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60401" y="881483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80301" y="558158"/>
            <a:ext cx="28725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3200" dirty="0">
                <a:latin typeface="+mj-ea"/>
                <a:ea typeface="+mj-ea"/>
              </a:rPr>
              <a:t>期刊报刊阅览室</a:t>
            </a:r>
            <a:endParaRPr lang="zh-CN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50" y="1050601"/>
            <a:ext cx="3832943" cy="51085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936" y="-355905"/>
            <a:ext cx="3992721" cy="53215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8" y="1246002"/>
            <a:ext cx="3791861" cy="50538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微信图片_202406171459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9921" y="1917066"/>
            <a:ext cx="2940685" cy="294068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2639695" y="5119371"/>
            <a:ext cx="6912610" cy="64833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30526" y="5228591"/>
            <a:ext cx="629602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dirty="0" err="1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扫描二维码关注</a:t>
            </a:r>
            <a:r>
              <a:rPr lang="en-US" altLang="zh-CN" sz="2200" b="1" dirty="0" err="1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2200" b="1" dirty="0" err="1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南昌职业大学图书馆微信公众号</a:t>
            </a:r>
            <a:r>
              <a:rPr lang="en-US" altLang="zh-CN" sz="2200" b="1" dirty="0" err="1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endParaRPr lang="en-US" altLang="zh-CN" sz="2200" b="1" dirty="0" err="1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79650" y="199330"/>
            <a:ext cx="7886700" cy="13500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SzPct val="100000"/>
            </a:pPr>
            <a:r>
              <a:rPr lang="zh-CN" altLang="zh-CN" sz="4890" dirty="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图书馆微信公众号功能介绍</a:t>
            </a:r>
            <a:endParaRPr lang="zh-CN" altLang="zh-CN" sz="4890" dirty="0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60401" y="881483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690667" y="558158"/>
            <a:ext cx="205184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3200" dirty="0">
                <a:latin typeface="+mj-ea"/>
                <a:ea typeface="+mj-ea"/>
              </a:rPr>
              <a:t>电子阅览室</a:t>
            </a:r>
            <a:endParaRPr lang="zh-CN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20042" y="804379"/>
            <a:ext cx="8055642" cy="114845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endParaRPr lang="en-US" altLang="zh-CN" sz="32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>
              <a:lnSpc>
                <a:spcPct val="120000"/>
              </a:lnSpc>
            </a:pPr>
            <a:endParaRPr lang="zh-CN" altLang="en-US" sz="32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838" y="1296822"/>
            <a:ext cx="3898674" cy="489934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367" y="49279"/>
            <a:ext cx="3956189" cy="43694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27" y="1296822"/>
            <a:ext cx="3660262" cy="487844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60401" y="881483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690670" y="558158"/>
            <a:ext cx="205184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+mj-ea"/>
                <a:ea typeface="+mj-ea"/>
              </a:rPr>
              <a:t>考研自习室</a:t>
            </a:r>
            <a:endParaRPr lang="zh-CN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20042" y="804379"/>
            <a:ext cx="8055642" cy="114845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endParaRPr lang="en-US" altLang="zh-CN" sz="32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>
              <a:lnSpc>
                <a:spcPct val="120000"/>
              </a:lnSpc>
            </a:pPr>
            <a:endParaRPr lang="zh-CN" altLang="en-US" sz="32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45" y="1130300"/>
            <a:ext cx="4123507" cy="50442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06" y="343269"/>
            <a:ext cx="4169187" cy="555891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60401" y="881483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690670" y="558158"/>
            <a:ext cx="205184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3200" dirty="0">
                <a:latin typeface="+mj-ea"/>
                <a:ea typeface="+mj-ea"/>
              </a:rPr>
              <a:t>六楼</a:t>
            </a:r>
            <a:r>
              <a:rPr lang="zh-CN" altLang="en-US" sz="3200" dirty="0">
                <a:solidFill>
                  <a:schemeClr val="tx1"/>
                </a:solidFill>
                <a:latin typeface="+mj-ea"/>
                <a:ea typeface="+mj-ea"/>
              </a:rPr>
              <a:t>自习室</a:t>
            </a:r>
            <a:endParaRPr lang="zh-CN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20042" y="804379"/>
            <a:ext cx="8055642" cy="114845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endParaRPr lang="en-US" altLang="zh-CN" sz="32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>
              <a:lnSpc>
                <a:spcPct val="120000"/>
              </a:lnSpc>
            </a:pPr>
            <a:endParaRPr lang="zh-CN" altLang="en-US" sz="32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501" y="153311"/>
            <a:ext cx="4458955" cy="60120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48" y="153311"/>
            <a:ext cx="4540216" cy="599919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923678" y="3966861"/>
            <a:ext cx="7662281" cy="537861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923684" y="3628307"/>
            <a:ext cx="225702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4400" b="1" dirty="0">
                <a:latin typeface="+mj-ea"/>
                <a:ea typeface="+mj-ea"/>
              </a:rPr>
              <a:t>入馆须知</a:t>
            </a:r>
            <a:endParaRPr lang="zh-CN" altLang="en-US" sz="4400" b="1" dirty="0"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32822" y="2197894"/>
            <a:ext cx="1038746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zh-CN" sz="8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02</a:t>
            </a:r>
            <a:endParaRPr lang="zh-CN" altLang="en-US" sz="80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931664" y="1431290"/>
            <a:ext cx="4587236" cy="3995420"/>
          </a:xfrm>
          <a:custGeom>
            <a:avLst/>
            <a:gdLst>
              <a:gd name="connsiteX0" fmla="*/ 0 w 4587236"/>
              <a:gd name="connsiteY0" fmla="*/ 0 h 3995420"/>
              <a:gd name="connsiteX1" fmla="*/ 4587236 w 4587236"/>
              <a:gd name="connsiteY1" fmla="*/ 0 h 3995420"/>
              <a:gd name="connsiteX2" fmla="*/ 4587236 w 4587236"/>
              <a:gd name="connsiteY2" fmla="*/ 3995420 h 3995420"/>
              <a:gd name="connsiteX3" fmla="*/ 0 w 4587236"/>
              <a:gd name="connsiteY3" fmla="*/ 3995420 h 399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236" h="3995420">
                <a:moveTo>
                  <a:pt x="0" y="0"/>
                </a:moveTo>
                <a:lnTo>
                  <a:pt x="4587236" y="0"/>
                </a:lnTo>
                <a:lnTo>
                  <a:pt x="4587236" y="3995420"/>
                </a:lnTo>
                <a:lnTo>
                  <a:pt x="0" y="3995420"/>
                </a:lnTo>
                <a:close/>
              </a:path>
            </a:pathLst>
          </a:custGeom>
        </p:spPr>
      </p:pic>
      <p:cxnSp>
        <p:nvCxnSpPr>
          <p:cNvPr id="4" name="直接连接符 3"/>
          <p:cNvCxnSpPr/>
          <p:nvPr/>
        </p:nvCxnSpPr>
        <p:spPr>
          <a:xfrm>
            <a:off x="6931664" y="1431000"/>
            <a:ext cx="0" cy="3996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6931664" y="1431000"/>
            <a:ext cx="4587236" cy="3995420"/>
          </a:xfrm>
          <a:prstGeom prst="rect">
            <a:avLst/>
          </a:prstGeom>
          <a:solidFill>
            <a:srgbClr val="FFFFFF"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60401" y="881483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485481" y="558158"/>
            <a:ext cx="246221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3200" b="1" dirty="0">
                <a:latin typeface="+mj-ea"/>
                <a:ea typeface="+mj-ea"/>
              </a:rPr>
              <a:t>读者借阅规则</a:t>
            </a:r>
            <a:endParaRPr lang="zh-CN" altLang="en-US" sz="32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2007" y="1453625"/>
            <a:ext cx="10051477" cy="55481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360680">
              <a:lnSpc>
                <a:spcPct val="120000"/>
              </a:lnSpc>
              <a:spcAft>
                <a:spcPts val="900"/>
              </a:spcAft>
            </a:pPr>
            <a:r>
              <a:rPr lang="zh-CN" altLang="en-US" sz="40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  为了维护图书馆的秩序和环境，我们南昌职业大学图书馆有一系列的规定。比如，入馆需要刷脸，保持安静，禁止携带违禁物品，以及爱护图书馆的设施和资料等等。我们希望每位同学都能遵守这些规定，共同营造一个良好的学习环境。</a:t>
            </a:r>
            <a:endParaRPr lang="zh-CN" altLang="en-US" sz="4000" b="1" spc="100" dirty="0">
              <a:ln w="3175">
                <a:noFill/>
                <a:prstDash val="dash"/>
              </a:ln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20000"/>
              </a:lnSpc>
            </a:pPr>
            <a:br>
              <a:rPr lang="en-US" altLang="zh-CN" sz="2400" dirty="0"/>
            </a:b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60401" y="881483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485481" y="558158"/>
            <a:ext cx="246221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3200" dirty="0">
                <a:latin typeface="+mj-ea"/>
                <a:ea typeface="+mj-ea"/>
              </a:rPr>
              <a:t>读者借阅规则</a:t>
            </a:r>
            <a:endParaRPr lang="zh-CN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95550" y="652975"/>
            <a:ext cx="9550437" cy="85985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indent="35560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altLang="zh-CN" sz="2400" dirty="0"/>
            </a:b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endParaRPr lang="zh-CN" altLang="en-US" sz="3600" b="1" kern="100" dirty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214" y="306626"/>
            <a:ext cx="3635698" cy="5898399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60401" y="881483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485481" y="558158"/>
            <a:ext cx="246221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3200" b="1" dirty="0">
                <a:latin typeface="+mj-ea"/>
                <a:ea typeface="+mj-ea"/>
              </a:rPr>
              <a:t>读者借阅规则</a:t>
            </a:r>
            <a:endParaRPr lang="zh-CN" altLang="en-US" sz="32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2007" y="1453625"/>
            <a:ext cx="10051477" cy="42508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360680">
              <a:lnSpc>
                <a:spcPct val="120000"/>
              </a:lnSpc>
              <a:spcAft>
                <a:spcPts val="900"/>
              </a:spcAft>
            </a:pPr>
            <a:r>
              <a:rPr lang="zh-CN" altLang="en-US" sz="40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同学们长时间离开座位后，</a:t>
            </a:r>
            <a:r>
              <a:rPr lang="zh-CN" altLang="en-US" sz="4000" b="1" kern="1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请勿</a:t>
            </a:r>
            <a:r>
              <a:rPr lang="zh-CN" altLang="en-US" sz="40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用书籍、书包等物品</a:t>
            </a:r>
            <a:r>
              <a:rPr lang="zh-CN" altLang="en-US" sz="4000" b="1" kern="1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占座</a:t>
            </a:r>
            <a:r>
              <a:rPr lang="zh-CN" altLang="en-US" sz="40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，如果不愿意把个人资料带走的同学，可暂时放置在每个书库进门的</a:t>
            </a:r>
            <a:r>
              <a:rPr lang="zh-CN" altLang="en-US" sz="4000" b="1" kern="1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置物架</a:t>
            </a:r>
            <a:r>
              <a:rPr lang="zh-CN" altLang="en-US" sz="40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上。此外，不得随意挪动阅览桌椅，贵重物品请随身携带，图书馆</a:t>
            </a:r>
            <a:r>
              <a:rPr lang="zh-CN" altLang="en-US" sz="40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不承担</a:t>
            </a:r>
            <a:r>
              <a:rPr lang="zh-CN" altLang="en-US" sz="4000" b="1" kern="1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保管责任</a:t>
            </a:r>
            <a:r>
              <a:rPr lang="zh-CN" altLang="en-US" sz="40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br>
              <a:rPr lang="en-US" altLang="zh-CN" sz="2400" dirty="0"/>
            </a:b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60401" y="881483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485481" y="558158"/>
            <a:ext cx="246221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3200" dirty="0">
                <a:latin typeface="+mj-ea"/>
                <a:ea typeface="+mj-ea"/>
              </a:rPr>
              <a:t>读者借阅规则</a:t>
            </a:r>
            <a:endParaRPr lang="zh-CN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95550" y="652975"/>
            <a:ext cx="9550437" cy="85985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indent="35560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altLang="zh-CN" sz="2400" dirty="0"/>
            </a:b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endParaRPr lang="zh-CN" altLang="en-US" sz="3600" b="1" kern="100" dirty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81" y="223068"/>
            <a:ext cx="4384152" cy="598195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923678" y="3966861"/>
            <a:ext cx="7662281" cy="537861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923684" y="3628307"/>
            <a:ext cx="225702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4400" b="1" dirty="0">
                <a:latin typeface="+mj-ea"/>
                <a:ea typeface="+mj-ea"/>
              </a:rPr>
              <a:t>馆藏资源</a:t>
            </a:r>
            <a:endParaRPr lang="zh-CN" altLang="en-US" sz="4400" b="1" dirty="0"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32822" y="2197894"/>
            <a:ext cx="1038746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zh-CN" sz="8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03</a:t>
            </a:r>
            <a:endParaRPr lang="zh-CN" altLang="en-US" sz="80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931664" y="1431290"/>
            <a:ext cx="4587236" cy="3995420"/>
          </a:xfrm>
          <a:custGeom>
            <a:avLst/>
            <a:gdLst>
              <a:gd name="connsiteX0" fmla="*/ 0 w 4587236"/>
              <a:gd name="connsiteY0" fmla="*/ 0 h 3995420"/>
              <a:gd name="connsiteX1" fmla="*/ 4587236 w 4587236"/>
              <a:gd name="connsiteY1" fmla="*/ 0 h 3995420"/>
              <a:gd name="connsiteX2" fmla="*/ 4587236 w 4587236"/>
              <a:gd name="connsiteY2" fmla="*/ 3995420 h 3995420"/>
              <a:gd name="connsiteX3" fmla="*/ 0 w 4587236"/>
              <a:gd name="connsiteY3" fmla="*/ 3995420 h 399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236" h="3995420">
                <a:moveTo>
                  <a:pt x="0" y="0"/>
                </a:moveTo>
                <a:lnTo>
                  <a:pt x="4587236" y="0"/>
                </a:lnTo>
                <a:lnTo>
                  <a:pt x="4587236" y="3995420"/>
                </a:lnTo>
                <a:lnTo>
                  <a:pt x="0" y="3995420"/>
                </a:lnTo>
                <a:close/>
              </a:path>
            </a:pathLst>
          </a:custGeom>
        </p:spPr>
      </p:pic>
      <p:cxnSp>
        <p:nvCxnSpPr>
          <p:cNvPr id="4" name="直接连接符 3"/>
          <p:cNvCxnSpPr/>
          <p:nvPr/>
        </p:nvCxnSpPr>
        <p:spPr>
          <a:xfrm>
            <a:off x="6931664" y="1431000"/>
            <a:ext cx="0" cy="3996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6931664" y="1431000"/>
            <a:ext cx="4587236" cy="3995420"/>
          </a:xfrm>
          <a:prstGeom prst="rect">
            <a:avLst/>
          </a:prstGeom>
          <a:solidFill>
            <a:srgbClr val="FFFFFF"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60401" y="881483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80297" y="558158"/>
            <a:ext cx="28725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+mj-ea"/>
                <a:ea typeface="+mj-ea"/>
              </a:rPr>
              <a:t>图书馆馆藏资源</a:t>
            </a:r>
            <a:endParaRPr lang="zh-CN" altLang="en-US" sz="32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0400" y="1375410"/>
            <a:ext cx="10502265" cy="45764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charset="-122"/>
                <a:sym typeface="+mn-ea"/>
              </a:rPr>
              <a:t>图书馆目前有纸质图书147万余册</a:t>
            </a: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charset="-122"/>
                <a:sym typeface="+mn-ea"/>
              </a:rPr>
              <a:t>；</a:t>
            </a:r>
            <a:endParaRPr lang="en-US" altLang="zh-CN" sz="3200" b="1" spc="100" dirty="0">
              <a:ln w="3175">
                <a:noFill/>
                <a:prstDash val="dash"/>
              </a:ln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spc="100" dirty="0" err="1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charset="-122"/>
                <a:sym typeface="+mn-ea"/>
              </a:rPr>
              <a:t>电子图书</a:t>
            </a: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charset="-122"/>
                <a:sym typeface="+mn-ea"/>
              </a:rPr>
              <a:t>馆藏</a:t>
            </a:r>
            <a:r>
              <a:rPr lang="en-US" altLang="zh-CN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charset="-122"/>
                <a:sym typeface="+mn-ea"/>
              </a:rPr>
              <a:t>120万种</a:t>
            </a: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charset="-122"/>
                <a:sym typeface="+mn-ea"/>
              </a:rPr>
              <a:t>；</a:t>
            </a:r>
            <a:endParaRPr lang="en-US" altLang="zh-CN" sz="3200" b="1" spc="100" dirty="0">
              <a:ln w="3175">
                <a:noFill/>
                <a:prstDash val="dash"/>
              </a:ln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charset="-122"/>
                <a:sym typeface="+mn-ea"/>
              </a:rPr>
              <a:t>每年征订期刊500余种</a:t>
            </a: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charset="-122"/>
                <a:sym typeface="+mn-ea"/>
              </a:rPr>
              <a:t>；</a:t>
            </a:r>
            <a:endParaRPr lang="en-US" altLang="zh-CN" sz="3200" b="1" spc="100" dirty="0">
              <a:ln w="3175">
                <a:noFill/>
                <a:prstDash val="dash"/>
              </a:ln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charset="-122"/>
                <a:sym typeface="+mn-ea"/>
              </a:rPr>
              <a:t>报纸</a:t>
            </a:r>
            <a:r>
              <a:rPr lang="en-US" altLang="zh-CN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charset="-122"/>
                <a:sym typeface="+mn-ea"/>
              </a:rPr>
              <a:t>60</a:t>
            </a: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charset="-122"/>
                <a:sym typeface="+mn-ea"/>
              </a:rPr>
              <a:t>余种；</a:t>
            </a:r>
            <a:endParaRPr lang="en-US" altLang="zh-CN" sz="3200" b="1" spc="100" dirty="0">
              <a:ln w="3175">
                <a:noFill/>
                <a:prstDash val="dash"/>
              </a:ln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charset="-122"/>
                <a:sym typeface="+mn-ea"/>
              </a:rPr>
              <a:t>有6个</a:t>
            </a: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charset="-122"/>
                <a:sym typeface="+mn-ea"/>
              </a:rPr>
              <a:t>总</a:t>
            </a:r>
            <a:r>
              <a:rPr lang="en-US" altLang="zh-CN" sz="3200" b="1" spc="100" dirty="0" err="1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charset="-122"/>
                <a:sym typeface="+mn-ea"/>
              </a:rPr>
              <a:t>数据库的访问权</a:t>
            </a: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charset="-122"/>
                <a:sym typeface="+mn-ea"/>
              </a:rPr>
              <a:t>；</a:t>
            </a:r>
            <a:endParaRPr lang="en-US" altLang="zh-CN" sz="3200" b="1" spc="100" dirty="0">
              <a:ln w="3175">
                <a:noFill/>
                <a:prstDash val="dash"/>
              </a:ln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charset="-122"/>
                <a:sym typeface="+mn-ea"/>
              </a:rPr>
              <a:t>（中国知网、超星、博看、纬度、起点考试、考研网等）</a:t>
            </a:r>
            <a:endParaRPr lang="en-US" altLang="zh-CN" sz="3200" b="1" spc="100" dirty="0">
              <a:ln w="3175">
                <a:noFill/>
                <a:prstDash val="dash"/>
              </a:ln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br>
              <a:rPr lang="en-US" altLang="zh-CN" sz="2400" dirty="0"/>
            </a:b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0881" y="692786"/>
            <a:ext cx="2535555" cy="5404485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21" y="692786"/>
            <a:ext cx="2708275" cy="5410835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326" y="692785"/>
            <a:ext cx="2793365" cy="543052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3767" y="610654"/>
            <a:ext cx="3241464" cy="5718965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23807" y="657155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69346" y="194520"/>
            <a:ext cx="28725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+mj-ea"/>
                <a:ea typeface="+mj-ea"/>
              </a:rPr>
              <a:t>图书馆电子资源</a:t>
            </a:r>
            <a:endParaRPr lang="zh-CN" altLang="en-US" sz="32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9240" y="1061085"/>
            <a:ext cx="11392535" cy="220091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marR="0" lvl="0" indent="-342900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zh-CN" altLang="en-US" sz="24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中国知网</a:t>
            </a:r>
            <a:r>
              <a:rPr lang="zh-CN" altLang="en-US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（中国学术期刊数据库、中国博士学位论文全文数据库、中国优秀硕士学位论文全文数据库、中国工具书资源总库、中国重要报纸全文数据库、中国重要会议论文全文数据库7个专辑，中国党建期刊文献总库）</a:t>
            </a:r>
            <a:r>
              <a:rPr lang="zh-CN" altLang="en-US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355600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b="0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校内外</a:t>
            </a:r>
            <a:r>
              <a:rPr lang="zh-CN" altLang="en-US" sz="1800" b="0" kern="10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访问途径一致</a:t>
            </a:r>
            <a:r>
              <a:rPr lang="zh-CN" altLang="en-US" sz="1800" b="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，具体操作如下：</a:t>
            </a:r>
            <a:endParaRPr lang="zh-CN" altLang="en-US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800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步骤一：打开中国知网，点击</a:t>
            </a:r>
            <a:r>
              <a:rPr lang="zh-CN" altLang="en-US" sz="1800" b="1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登录</a:t>
            </a:r>
            <a:r>
              <a:rPr lang="zh-CN" altLang="en-US" sz="1800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，选择</a:t>
            </a:r>
            <a:r>
              <a:rPr lang="zh-CN" altLang="en-US" sz="1800" kern="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校外访问</a:t>
            </a:r>
            <a:r>
              <a:rPr lang="zh-CN" altLang="en-US" sz="1800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180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" name="图片 4" descr="1"/>
          <p:cNvPicPr>
            <a:picLocks noChangeAspect="1"/>
          </p:cNvPicPr>
          <p:nvPr/>
        </p:nvPicPr>
        <p:blipFill>
          <a:blip r:embed="rId2"/>
          <a:srcRect l="2832" r="2414"/>
          <a:stretch>
            <a:fillRect/>
          </a:stretch>
        </p:blipFill>
        <p:spPr>
          <a:xfrm>
            <a:off x="727076" y="2830982"/>
            <a:ext cx="8894258" cy="356451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60401" y="881483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80297" y="558158"/>
            <a:ext cx="28725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+mj-ea"/>
                <a:ea typeface="+mj-ea"/>
              </a:rPr>
              <a:t>图书馆电子资源</a:t>
            </a:r>
            <a:endParaRPr lang="zh-CN" altLang="en-US" sz="32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16879" y="1373926"/>
            <a:ext cx="9336897" cy="83452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800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步骤二：高校机构输入：南昌职业大学，点击前往。</a:t>
            </a:r>
            <a:endParaRPr lang="zh-CN" altLang="en-US" sz="180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图片 2" descr="2"/>
          <p:cNvPicPr>
            <a:picLocks noChangeAspect="1"/>
          </p:cNvPicPr>
          <p:nvPr/>
        </p:nvPicPr>
        <p:blipFill>
          <a:blip r:embed="rId2"/>
          <a:srcRect l="5224" t="-573" r="-316" b="6565"/>
          <a:stretch>
            <a:fillRect/>
          </a:stretch>
        </p:blipFill>
        <p:spPr>
          <a:xfrm>
            <a:off x="564976" y="2026502"/>
            <a:ext cx="9597458" cy="389793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60401" y="881483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80297" y="558158"/>
            <a:ext cx="28725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+mj-ea"/>
                <a:ea typeface="+mj-ea"/>
              </a:rPr>
              <a:t>图书馆电子资源</a:t>
            </a:r>
            <a:endParaRPr lang="zh-CN" altLang="en-US" sz="32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6053" y="1335598"/>
            <a:ext cx="9336897" cy="111152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1800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步骤三：输入工号</a:t>
            </a:r>
            <a:r>
              <a:rPr lang="en-US" altLang="zh-CN" sz="1800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1800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学号</a:t>
            </a:r>
            <a:r>
              <a:rPr lang="en-US" altLang="zh-CN" sz="1800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1800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和密码</a:t>
            </a:r>
            <a:r>
              <a:rPr lang="en-US" altLang="zh-CN" sz="1800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1800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默认为身份证后六位</a:t>
            </a:r>
            <a:r>
              <a:rPr lang="en-US" altLang="zh-CN" sz="1800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1800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，没有激活过账户的同学要先激活账户后在进行登录。</a:t>
            </a:r>
            <a:endParaRPr lang="zh-CN" altLang="en-US" sz="180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" name="图片 4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9" y="2208471"/>
            <a:ext cx="9215941" cy="392403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60401" y="881483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80297" y="558158"/>
            <a:ext cx="28725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+mj-ea"/>
                <a:ea typeface="+mj-ea"/>
              </a:rPr>
              <a:t>图书馆电子资源</a:t>
            </a:r>
            <a:endParaRPr lang="zh-CN" altLang="en-US" sz="32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6053" y="1335598"/>
            <a:ext cx="9336897" cy="83452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1800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步骤四：应用资源首页面出现“</a:t>
            </a:r>
            <a:r>
              <a:rPr lang="zh-CN" altLang="en-US" sz="1800" kern="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南昌职业大学</a:t>
            </a:r>
            <a:r>
              <a:rPr lang="zh-CN" altLang="en-US" sz="1800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”即登录成功，可以访问下载已购资源。</a:t>
            </a:r>
            <a:endParaRPr lang="zh-CN" altLang="en-US" sz="180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图片 2" descr="4"/>
          <p:cNvPicPr>
            <a:picLocks noChangeAspect="1"/>
          </p:cNvPicPr>
          <p:nvPr/>
        </p:nvPicPr>
        <p:blipFill>
          <a:blip r:embed="rId2"/>
          <a:srcRect r="1756"/>
          <a:stretch>
            <a:fillRect/>
          </a:stretch>
        </p:blipFill>
        <p:spPr>
          <a:xfrm>
            <a:off x="435610" y="1763712"/>
            <a:ext cx="9244984" cy="433046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41969" y="612585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41969" y="117658"/>
            <a:ext cx="28725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+mj-ea"/>
                <a:ea typeface="+mj-ea"/>
              </a:rPr>
              <a:t>图书馆电子资源</a:t>
            </a:r>
            <a:endParaRPr lang="zh-CN" altLang="en-US" sz="32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9433" y="251459"/>
            <a:ext cx="10941204" cy="22246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indent="356870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4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5560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18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．超星使用方法：</a:t>
            </a:r>
            <a:endParaRPr lang="en-US" altLang="zh-CN" sz="18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b="1" kern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第一步：</a:t>
            </a:r>
            <a:r>
              <a:rPr lang="zh-CN" altLang="en-US" sz="1800" kern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注册（老用户可直接手机号获取验证码登录）打开学习通，点击“</a:t>
            </a:r>
            <a:r>
              <a:rPr lang="zh-CN" altLang="en-US" sz="1800" kern="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新用户注册</a:t>
            </a:r>
            <a:r>
              <a:rPr lang="zh-CN" altLang="en-US" sz="1800" kern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”，进入注册页面，填写“</a:t>
            </a:r>
            <a:r>
              <a:rPr lang="zh-CN" altLang="en-US" sz="1800" kern="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手机号</a:t>
            </a:r>
            <a:r>
              <a:rPr lang="zh-CN" altLang="en-US" sz="1800" kern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”，获取验证码并填写，设置登录密码后，点击“下一步”</a:t>
            </a:r>
            <a:endParaRPr lang="zh-CN" altLang="en-US" sz="180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图片 2" descr="学习通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69" y="1991363"/>
            <a:ext cx="10999128" cy="416644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41969" y="612585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41969" y="117658"/>
            <a:ext cx="28725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+mj-ea"/>
                <a:ea typeface="+mj-ea"/>
              </a:rPr>
              <a:t>图书馆电子资源</a:t>
            </a:r>
            <a:endParaRPr lang="zh-CN" altLang="en-US" sz="32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1335" y="470477"/>
            <a:ext cx="10941204" cy="162961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indent="356870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4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5560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</a:pPr>
            <a:r>
              <a:rPr lang="zh-CN" altLang="en-US" sz="1800" kern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进入“输入单位”页面，直接点击</a:t>
            </a:r>
            <a:r>
              <a:rPr lang="zh-CN" altLang="en-US" sz="1800" kern="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“跳过”</a:t>
            </a:r>
            <a:r>
              <a:rPr lang="zh-CN" altLang="en-US" sz="1800" kern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后直接进入</a:t>
            </a:r>
            <a:r>
              <a:rPr lang="en-US" altLang="zh-CN" sz="1800" kern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app</a:t>
            </a:r>
            <a:endParaRPr lang="zh-CN" altLang="en-US" sz="180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" name="图片 4" descr="学习通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34" y="1764664"/>
            <a:ext cx="10530546" cy="438426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41969" y="612585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41969" y="117658"/>
            <a:ext cx="28725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+mj-ea"/>
                <a:ea typeface="+mj-ea"/>
              </a:rPr>
              <a:t>图书馆电子资源</a:t>
            </a:r>
            <a:endParaRPr lang="zh-CN" altLang="en-US" sz="32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1969" y="276693"/>
            <a:ext cx="10941204" cy="15577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indent="356870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4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5560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第二步：</a:t>
            </a:r>
            <a:r>
              <a:rPr lang="zh-CN" altLang="en-US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进入学校图书馆页面，在首页右上角点击邀请码，输入“</a:t>
            </a:r>
            <a:r>
              <a:rPr lang="en-US" altLang="zh-CN" sz="1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nczy</a:t>
            </a:r>
            <a:r>
              <a:rPr lang="zh-CN" altLang="en-US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”，即可到达本校图书馆页面。</a:t>
            </a:r>
            <a:endParaRPr lang="zh-CN" altLang="en-US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69" y="1500273"/>
            <a:ext cx="10002596" cy="450629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41969" y="612585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41969" y="117658"/>
            <a:ext cx="28725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+mj-ea"/>
                <a:ea typeface="+mj-ea"/>
              </a:rPr>
              <a:t>图书馆电子资源</a:t>
            </a:r>
            <a:endParaRPr lang="zh-CN" altLang="en-US" sz="32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1969" y="276693"/>
            <a:ext cx="10941204" cy="189122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indent="356870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4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5560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第三步：</a:t>
            </a:r>
            <a:r>
              <a:rPr lang="zh-CN" altLang="en-US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二次认证，进入“</a:t>
            </a:r>
            <a:r>
              <a:rPr lang="zh-CN" altLang="en-US" sz="1800" kern="10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移动图书馆</a:t>
            </a:r>
            <a:r>
              <a:rPr lang="zh-CN" altLang="en-US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”模块的“</a:t>
            </a:r>
            <a:r>
              <a:rPr lang="zh-CN" altLang="en-US" sz="1800" kern="10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学术资源</a:t>
            </a:r>
            <a:r>
              <a:rPr lang="zh-CN" altLang="en-US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”，进行二次认证，点选“</a:t>
            </a:r>
            <a:r>
              <a:rPr lang="zh-CN" altLang="en-US" sz="1800" kern="10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南昌职业大学图书馆</a:t>
            </a:r>
            <a:r>
              <a:rPr lang="zh-CN" altLang="en-US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”跳转到统一认证页面，用户名：工号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1800" kern="10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学号</a:t>
            </a:r>
            <a:r>
              <a:rPr lang="zh-CN" altLang="en-US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，密码：</a:t>
            </a:r>
            <a:r>
              <a:rPr lang="zh-CN" altLang="en-US" sz="1800" b="1" kern="10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身份证后六位</a:t>
            </a:r>
            <a:endParaRPr lang="zh-CN" altLang="en-US" sz="18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rcRect t="4645"/>
          <a:stretch>
            <a:fillRect/>
          </a:stretch>
        </p:blipFill>
        <p:spPr>
          <a:xfrm>
            <a:off x="201765" y="1790472"/>
            <a:ext cx="2426451" cy="4183243"/>
          </a:xfrm>
          <a:prstGeom prst="rect">
            <a:avLst/>
          </a:prstGeom>
        </p:spPr>
      </p:pic>
      <p:pic>
        <p:nvPicPr>
          <p:cNvPr id="5" name="图片 4" descr="3e33ecf4dc4d6ccdc539874e02604e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981" y="1790472"/>
            <a:ext cx="2382647" cy="41832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25" y="1790472"/>
            <a:ext cx="6031827" cy="418324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43205" y="2322195"/>
            <a:ext cx="655955" cy="55562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41969" y="612585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41969" y="117658"/>
            <a:ext cx="28725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+mj-ea"/>
                <a:ea typeface="+mj-ea"/>
              </a:rPr>
              <a:t>图书馆电子资源</a:t>
            </a:r>
            <a:endParaRPr lang="zh-CN" altLang="en-US" sz="32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547" y="935890"/>
            <a:ext cx="10941204" cy="52838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indent="356870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4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55600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）校内外访问流程：</a:t>
            </a:r>
            <a:endParaRPr lang="zh-CN" altLang="en-US" sz="2800" b="1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55600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5560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40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注册完成后</a:t>
            </a:r>
            <a:r>
              <a:rPr lang="en-US" altLang="zh-CN" sz="40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en-US" sz="40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打开超星任意电子资源的网页</a:t>
            </a:r>
            <a:r>
              <a:rPr lang="en-US" altLang="zh-CN" sz="40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en-US" sz="40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点击右上角登录</a:t>
            </a:r>
            <a:r>
              <a:rPr lang="en-US" altLang="zh-CN" sz="40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en-US" sz="40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使用手机端学习通注册的账号登录（或者用手机端学习通扫描二维码登录），即可实现校外访问。</a:t>
            </a:r>
            <a:endParaRPr lang="zh-CN" altLang="en-US" sz="4000" dirty="0"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indent="35560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4000" kern="100" dirty="0">
                <a:solidFill>
                  <a:srgbClr val="FF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校外可访问资源</a:t>
            </a:r>
            <a:r>
              <a:rPr lang="zh-CN" altLang="en-US" sz="40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包括：超星汇雅电子书、超星名师讲坛、手机端移动图书馆。</a:t>
            </a:r>
            <a:endParaRPr lang="zh-CN" altLang="en-US" sz="4000" dirty="0"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16184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60401" y="881483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42" y="136885"/>
            <a:ext cx="3038354" cy="62091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73" y="136886"/>
            <a:ext cx="3038354" cy="62091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94" y="169858"/>
            <a:ext cx="3038354" cy="614321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41969" y="612585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41969" y="117658"/>
            <a:ext cx="28725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+mj-ea"/>
                <a:ea typeface="+mj-ea"/>
              </a:rPr>
              <a:t>图书馆电子资源</a:t>
            </a:r>
            <a:endParaRPr lang="zh-CN" altLang="en-US" sz="32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547" y="935890"/>
            <a:ext cx="10941204" cy="52490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indent="356870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4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0" indent="355600">
              <a:lnSpc>
                <a:spcPct val="120000"/>
              </a:lnSpc>
            </a:pPr>
            <a:r>
              <a:rPr lang="en-US" altLang="zh-CN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．博看（博看人文社科期刊数据库、博看书苑</a:t>
            </a:r>
            <a:r>
              <a:rPr lang="en-US" altLang="zh-CN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app</a:t>
            </a: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（手机端）、博看微书库（微信公众号）、博看有声听书馆（微信公众号）、博看电子借阅机、博看朗读亭）</a:t>
            </a:r>
            <a:endParaRPr lang="en-US" altLang="zh-CN" sz="3200" b="1" spc="100" dirty="0">
              <a:ln w="3175">
                <a:noFill/>
                <a:prstDash val="dash"/>
              </a:ln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355600">
              <a:lnSpc>
                <a:spcPct val="120000"/>
              </a:lnSpc>
            </a:pP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校内外使用方法：</a:t>
            </a:r>
            <a:endParaRPr lang="zh-CN" altLang="en-US" sz="3200" b="1" spc="100" dirty="0">
              <a:ln w="3175">
                <a:noFill/>
                <a:prstDash val="dash"/>
              </a:ln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355600">
              <a:lnSpc>
                <a:spcPct val="120000"/>
              </a:lnSpc>
            </a:pP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手机应用市场下载</a:t>
            </a:r>
            <a:r>
              <a:rPr lang="zh-CN" altLang="en-US" sz="3200" b="1" spc="100" dirty="0">
                <a:ln w="3175">
                  <a:noFill/>
                  <a:prstDash val="dash"/>
                </a:ln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博看书苑</a:t>
            </a:r>
            <a:r>
              <a:rPr lang="en-US" altLang="zh-CN" sz="3200" b="1" spc="100" dirty="0">
                <a:ln w="3175">
                  <a:noFill/>
                  <a:prstDash val="dash"/>
                </a:ln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app</a:t>
            </a: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，“用户登录 ”</a:t>
            </a:r>
            <a:r>
              <a:rPr lang="en-US" altLang="zh-CN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新用户注册</a:t>
            </a:r>
            <a:r>
              <a:rPr lang="en-US" altLang="zh-CN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用手机号注册</a:t>
            </a:r>
            <a:r>
              <a:rPr lang="en-US" altLang="zh-CN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点击“下一步”</a:t>
            </a:r>
            <a:r>
              <a:rPr lang="en-US" altLang="zh-CN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绑定机构账号</a:t>
            </a:r>
            <a:r>
              <a:rPr lang="en-US" altLang="zh-CN" sz="4400" b="1" spc="100" dirty="0" err="1">
                <a:ln w="3175">
                  <a:noFill/>
                  <a:prstDash val="dash"/>
                </a:ln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nczyxylib</a:t>
            </a:r>
            <a:r>
              <a:rPr lang="en-US" altLang="zh-CN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完成注册</a:t>
            </a:r>
            <a:endParaRPr lang="zh-CN" altLang="en-US" sz="3200" b="1" spc="100" dirty="0">
              <a:ln w="3175">
                <a:noFill/>
                <a:prstDash val="dash"/>
              </a:ln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20000"/>
              </a:lnSpc>
            </a:pP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41969" y="612585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41969" y="117658"/>
            <a:ext cx="28725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+mj-ea"/>
                <a:ea typeface="+mj-ea"/>
              </a:rPr>
              <a:t>图书馆电子资源</a:t>
            </a:r>
            <a:endParaRPr lang="zh-CN" altLang="en-US" sz="32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547" y="935890"/>
            <a:ext cx="10941204" cy="32546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indent="356870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4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0" indent="355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．纬度学术资源在线（学术期刊指南、学术搜索）</a:t>
            </a:r>
            <a:endParaRPr lang="zh-CN" altLang="en-US" sz="3200" b="1" spc="100" dirty="0">
              <a:ln w="3175">
                <a:noFill/>
                <a:prstDash val="dash"/>
              </a:ln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R="0" indent="355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数据库支持在校内外注册个人账号，既可以保存个人学习记录，又可以在校外访问。访问网址：</a:t>
            </a:r>
            <a:r>
              <a:rPr lang="en-US" altLang="zh-CN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http://spis.hnlat.com/</a:t>
            </a:r>
            <a:endParaRPr lang="en-US" altLang="zh-CN" sz="3200" b="1" spc="100" dirty="0">
              <a:ln w="3175">
                <a:noFill/>
                <a:prstDash val="dash"/>
              </a:ln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20000"/>
              </a:lnSpc>
            </a:pP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41969" y="612585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41969" y="117658"/>
            <a:ext cx="28725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+mj-ea"/>
                <a:ea typeface="+mj-ea"/>
              </a:rPr>
              <a:t>图书馆电子资源</a:t>
            </a:r>
            <a:endParaRPr lang="zh-CN" altLang="en-US" sz="32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7652" y="935890"/>
            <a:ext cx="10941204" cy="623887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indent="356870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4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55600">
              <a:lnSpc>
                <a:spcPct val="120000"/>
              </a:lnSpc>
            </a:pPr>
            <a:r>
              <a:rPr lang="en-US" altLang="zh-CN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．起点考试网（</a:t>
            </a:r>
            <a:r>
              <a:rPr lang="zh-CN" altLang="en-US" sz="2400" b="1" spc="100" dirty="0">
                <a:ln w="3175">
                  <a:noFill/>
                  <a:prstDash val="dash"/>
                </a:ln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注：大一新生暂无法登陆起点考试、考研网，因数据同步工作还未完成</a:t>
            </a: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endParaRPr lang="zh-CN" altLang="en-US" sz="3200" b="1" spc="100" dirty="0">
              <a:ln w="3175">
                <a:noFill/>
                <a:prstDash val="dash"/>
              </a:ln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355600">
              <a:lnSpc>
                <a:spcPct val="120000"/>
              </a:lnSpc>
            </a:pP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校内外登录方式：</a:t>
            </a:r>
            <a:endParaRPr lang="zh-CN" altLang="en-US" sz="3200" b="1" spc="100" dirty="0">
              <a:ln w="3175">
                <a:noFill/>
                <a:prstDash val="dash"/>
              </a:ln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355600">
              <a:lnSpc>
                <a:spcPct val="120000"/>
              </a:lnSpc>
            </a:pP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）直接输入网址</a:t>
            </a:r>
            <a:r>
              <a:rPr lang="en-US" altLang="zh-CN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http://www.qdexam.com</a:t>
            </a: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，打开起点考试网</a:t>
            </a:r>
            <a:endParaRPr lang="zh-CN" altLang="en-US" sz="3200" b="1" spc="100" dirty="0">
              <a:ln w="3175">
                <a:noFill/>
                <a:prstDash val="dash"/>
              </a:ln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355600">
              <a:lnSpc>
                <a:spcPct val="120000"/>
              </a:lnSpc>
            </a:pP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）打开图书馆网站</a:t>
            </a:r>
            <a:r>
              <a:rPr lang="en-US" altLang="zh-CN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点击“电子资源”</a:t>
            </a:r>
            <a:r>
              <a:rPr lang="en-US" altLang="zh-CN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找到“起点考试网”登录。</a:t>
            </a:r>
            <a:r>
              <a:rPr lang="zh-CN" altLang="en-US" sz="3200" b="1" spc="100" dirty="0">
                <a:ln w="3175">
                  <a:noFill/>
                  <a:prstDash val="dash"/>
                </a:ln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用户名</a:t>
            </a: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：工号</a:t>
            </a:r>
            <a:r>
              <a:rPr lang="en-US" altLang="zh-CN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/</a:t>
            </a:r>
            <a:r>
              <a:rPr lang="zh-CN" altLang="en-US" sz="3200" b="1" spc="100" dirty="0">
                <a:ln w="3175">
                  <a:noFill/>
                  <a:prstDash val="dash"/>
                </a:ln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学号</a:t>
            </a: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zh-CN" altLang="en-US" sz="3200" b="1" spc="100" dirty="0">
                <a:ln w="3175">
                  <a:noFill/>
                  <a:prstDash val="dash"/>
                </a:ln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密码</a:t>
            </a: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：工号</a:t>
            </a:r>
            <a:r>
              <a:rPr lang="en-US" altLang="zh-CN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/</a:t>
            </a:r>
            <a:r>
              <a:rPr lang="zh-CN" altLang="en-US" sz="3200" b="1" spc="100" dirty="0">
                <a:ln w="3175">
                  <a:noFill/>
                  <a:prstDash val="dash"/>
                </a:ln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学号</a:t>
            </a: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，因后台统一注册，密码无法更改，请各位老师同学不要随意更改密码。</a:t>
            </a:r>
            <a:endParaRPr lang="zh-CN" altLang="en-US" sz="3200" b="1" spc="100" dirty="0">
              <a:ln w="3175">
                <a:noFill/>
                <a:prstDash val="dash"/>
              </a:ln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20000"/>
              </a:lnSpc>
            </a:pP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41969" y="612585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41969" y="117658"/>
            <a:ext cx="28725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+mj-ea"/>
                <a:ea typeface="+mj-ea"/>
              </a:rPr>
              <a:t>图书馆电子资源</a:t>
            </a:r>
            <a:endParaRPr lang="zh-CN" altLang="en-US" sz="32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510955"/>
            <a:ext cx="10941204" cy="37668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indent="356870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4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55600">
              <a:lnSpc>
                <a:spcPct val="120000"/>
              </a:lnSpc>
            </a:pPr>
            <a:r>
              <a:rPr lang="en-US" altLang="zh-CN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．起点考试网（</a:t>
            </a:r>
            <a:r>
              <a:rPr lang="zh-CN" altLang="en-US" sz="2400" b="1" spc="100" dirty="0">
                <a:ln w="3175">
                  <a:noFill/>
                  <a:prstDash val="dash"/>
                </a:ln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注：大一新生暂无法登陆起点考试、考研网，因数据同步工作还未完成</a:t>
            </a: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endParaRPr lang="zh-CN" altLang="en-US" sz="3200" b="1" spc="100" dirty="0">
              <a:ln w="3175">
                <a:noFill/>
                <a:prstDash val="dash"/>
              </a:ln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lang="en-US" altLang="zh-CN" sz="2400" b="1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3</a:t>
            </a:r>
            <a:r>
              <a:rPr lang="zh-CN" altLang="en-US" sz="2400" b="1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）公众号登录</a:t>
            </a:r>
            <a:endParaRPr lang="zh-CN" altLang="en-US" sz="2400" b="1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识别图中二维码关注起点考试公众号，点击起点考试网开始使用（用户名：工号</a:t>
            </a:r>
            <a:r>
              <a:rPr lang="en-US" altLang="zh-CN" sz="2400" b="1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/</a:t>
            </a:r>
            <a:r>
              <a:rPr lang="zh-CN" altLang="en-US" sz="2400" b="1" kern="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学号</a:t>
            </a:r>
            <a:r>
              <a:rPr lang="zh-CN" altLang="en-US" sz="2400" b="1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 密码：工号</a:t>
            </a:r>
            <a:r>
              <a:rPr lang="en-US" altLang="zh-CN" sz="2400" b="1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/</a:t>
            </a:r>
            <a:r>
              <a:rPr lang="zh-CN" altLang="en-US" sz="2400" b="1" kern="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学号</a:t>
            </a:r>
            <a:r>
              <a:rPr lang="zh-CN" altLang="en-US" sz="2400" b="1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）</a:t>
            </a:r>
            <a:endParaRPr lang="zh-CN" altLang="en-US" sz="2400" b="1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93515" y="3615055"/>
            <a:ext cx="3642360" cy="310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41969" y="612585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41969" y="117658"/>
            <a:ext cx="28725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+mj-ea"/>
                <a:ea typeface="+mj-ea"/>
              </a:rPr>
              <a:t>图书馆电子资源</a:t>
            </a:r>
            <a:endParaRPr lang="zh-CN" altLang="en-US" sz="32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610235"/>
            <a:ext cx="10941050" cy="165989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indent="356870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4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55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6</a:t>
            </a: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</a:rPr>
              <a:t>．起点考研网</a:t>
            </a: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（</a:t>
            </a:r>
            <a:r>
              <a:rPr lang="zh-CN" altLang="en-US" sz="2400" b="1" spc="100" dirty="0">
                <a:ln w="3175">
                  <a:noFill/>
                  <a:prstDash val="dash"/>
                </a:ln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注：大一新生暂无法登陆起点考试、考研网，因数据同步工作还未完成</a:t>
            </a:r>
            <a:r>
              <a:rPr lang="zh-CN" altLang="en-US" sz="3200" b="1" spc="100" dirty="0">
                <a:ln w="3175">
                  <a:noFill/>
                  <a:prstDash val="dash"/>
                </a:ln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）</a:t>
            </a:r>
            <a:endParaRPr lang="zh-CN" altLang="en-US" sz="3200" b="1" spc="100" dirty="0">
              <a:ln w="3175">
                <a:noFill/>
                <a:prstDash val="dash"/>
              </a:ln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20000"/>
              </a:lnSpc>
            </a:pP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009004" y="2653784"/>
            <a:ext cx="2931589" cy="264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155575" y="2325370"/>
            <a:ext cx="7123430" cy="40246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校内外登录方式：</a:t>
            </a:r>
            <a:endParaRPr lang="zh-CN" altLang="en-US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1</a:t>
            </a:r>
            <a:r>
              <a:rPr lang="zh-CN" altLang="en-US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）直接输入网址</a:t>
            </a:r>
            <a:r>
              <a:rPr lang="en-US" altLang="zh-CN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http://www.yjsexam.com</a:t>
            </a:r>
            <a:r>
              <a:rPr lang="zh-CN" altLang="en-US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打开起点考研网</a:t>
            </a:r>
            <a:endParaRPr lang="zh-CN" altLang="en-US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2</a:t>
            </a:r>
            <a:r>
              <a:rPr lang="zh-CN" altLang="en-US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）打开图书馆网站</a:t>
            </a:r>
            <a:r>
              <a:rPr lang="en-US" altLang="zh-CN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——</a:t>
            </a:r>
            <a:r>
              <a:rPr lang="zh-CN" altLang="en-US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点击“电子资源”</a:t>
            </a:r>
            <a:r>
              <a:rPr lang="en-US" altLang="zh-CN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——</a:t>
            </a:r>
            <a:r>
              <a:rPr lang="zh-CN" altLang="en-US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找到“起点考研网”登录。用户名：工号</a:t>
            </a:r>
            <a:r>
              <a:rPr lang="en-US" altLang="zh-CN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/</a:t>
            </a:r>
            <a:r>
              <a:rPr lang="zh-CN" altLang="en-US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学号，密码：工号</a:t>
            </a:r>
            <a:r>
              <a:rPr lang="en-US" altLang="zh-CN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/</a:t>
            </a:r>
            <a:r>
              <a:rPr lang="zh-CN" altLang="en-US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学号，因后台统一注册，密码无法更改，请各位老师同学不要随意更改密码。</a:t>
            </a:r>
            <a:endParaRPr lang="zh-CN" altLang="en-US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kern="0" dirty="0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（</a:t>
            </a:r>
            <a:r>
              <a:rPr lang="en-US" altLang="zh-CN" kern="0" dirty="0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kern="0" dirty="0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</a:t>
            </a:r>
            <a:r>
              <a:rPr lang="zh-CN" altLang="en-US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公众号登录</a:t>
            </a:r>
            <a:endParaRPr lang="zh-CN" altLang="en-US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识别图中二维码关注起点考试公众号，点击起点考研网开始使用（用户名：工号</a:t>
            </a:r>
            <a:r>
              <a:rPr lang="en-US" altLang="zh-CN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/</a:t>
            </a:r>
            <a:r>
              <a:rPr lang="zh-CN" altLang="en-US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学号 密码：工号</a:t>
            </a:r>
            <a:r>
              <a:rPr lang="en-US" altLang="zh-CN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/</a:t>
            </a:r>
            <a:r>
              <a:rPr lang="zh-CN" altLang="en-US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学号）</a:t>
            </a:r>
            <a:endParaRPr lang="zh-CN" altLang="en-US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41969" y="612585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678225" y="117658"/>
            <a:ext cx="6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endParaRPr lang="zh-CN" altLang="en-US" sz="32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230" y="1781847"/>
            <a:ext cx="10941204" cy="317586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indent="356870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4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55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600" b="1" spc="100" dirty="0">
                <a:ln w="3175">
                  <a:noFill/>
                  <a:prstDash val="dash"/>
                </a:ln>
                <a:solidFill>
                  <a:schemeClr val="accent1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谢谢大家</a:t>
            </a:r>
            <a:endParaRPr lang="zh-CN" altLang="en-US" sz="16600" b="1" dirty="0">
              <a:solidFill>
                <a:schemeClr val="accent1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5899" y="0"/>
            <a:ext cx="12192000" cy="685800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655020" y="3239205"/>
            <a:ext cx="1795363" cy="1027290"/>
            <a:chOff x="1655020" y="2901043"/>
            <a:chExt cx="1795363" cy="1027290"/>
          </a:xfrm>
        </p:grpSpPr>
        <p:sp>
          <p:nvSpPr>
            <p:cNvPr id="3" name="文本框 2"/>
            <p:cNvSpPr txBox="1"/>
            <p:nvPr/>
          </p:nvSpPr>
          <p:spPr>
            <a:xfrm>
              <a:off x="1655020" y="3497446"/>
              <a:ext cx="179536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zh-CN" altLang="en-US" sz="2800" b="1" dirty="0">
                  <a:solidFill>
                    <a:schemeClr val="tx2"/>
                  </a:solidFill>
                  <a:latin typeface="+mj-ea"/>
                  <a:ea typeface="+mj-ea"/>
                </a:rPr>
                <a:t>图书馆概况</a:t>
              </a:r>
              <a:endParaRPr lang="zh-CN" altLang="en-US" sz="2800" b="1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319461" y="2901043"/>
              <a:ext cx="466474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altLang="zh-CN" sz="3200" dirty="0">
                  <a:latin typeface="+mj-ea"/>
                  <a:ea typeface="+mj-ea"/>
                </a:rPr>
                <a:t>01</a:t>
              </a:r>
              <a:endParaRPr lang="zh-CN" altLang="en-US" sz="32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377854" y="3277533"/>
            <a:ext cx="1436291" cy="1027290"/>
            <a:chOff x="4196756" y="2901043"/>
            <a:chExt cx="1436291" cy="1027290"/>
          </a:xfrm>
        </p:grpSpPr>
        <p:sp>
          <p:nvSpPr>
            <p:cNvPr id="4" name="文本框 3"/>
            <p:cNvSpPr txBox="1"/>
            <p:nvPr/>
          </p:nvSpPr>
          <p:spPr>
            <a:xfrm>
              <a:off x="4196756" y="3497446"/>
              <a:ext cx="1436291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zh-CN" altLang="en-US" sz="2800" b="1" dirty="0">
                  <a:solidFill>
                    <a:srgbClr val="59779B"/>
                  </a:solidFill>
                  <a:latin typeface="+mj-ea"/>
                  <a:ea typeface="+mj-ea"/>
                </a:rPr>
                <a:t>入馆须知</a:t>
              </a:r>
              <a:endParaRPr lang="zh-CN" altLang="en-US" sz="2800" b="1" dirty="0">
                <a:solidFill>
                  <a:srgbClr val="59779B"/>
                </a:solidFill>
                <a:latin typeface="+mj-ea"/>
                <a:ea typeface="+mj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645595" y="2901043"/>
              <a:ext cx="538609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altLang="zh-CN" sz="3200" dirty="0">
                  <a:latin typeface="+mj-ea"/>
                  <a:ea typeface="+mj-ea"/>
                </a:rPr>
                <a:t>02</a:t>
              </a:r>
              <a:endParaRPr lang="zh-CN" altLang="en-US" sz="32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403503" y="1411269"/>
            <a:ext cx="138499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54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目录</a:t>
            </a:r>
            <a:endParaRPr lang="zh-CN" altLang="en-US" sz="5400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423705" y="3277533"/>
            <a:ext cx="0" cy="10272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8256352" y="3277533"/>
            <a:ext cx="1436291" cy="1027290"/>
            <a:chOff x="6558962" y="2901043"/>
            <a:chExt cx="1436291" cy="1027290"/>
          </a:xfrm>
        </p:grpSpPr>
        <p:sp>
          <p:nvSpPr>
            <p:cNvPr id="5" name="文本框 4"/>
            <p:cNvSpPr txBox="1"/>
            <p:nvPr/>
          </p:nvSpPr>
          <p:spPr>
            <a:xfrm>
              <a:off x="6558962" y="3497446"/>
              <a:ext cx="1436291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zh-CN" altLang="en-US" sz="2800" b="1" dirty="0">
                  <a:latin typeface="+mj-ea"/>
                  <a:ea typeface="+mj-ea"/>
                </a:rPr>
                <a:t>馆藏资源</a:t>
              </a:r>
              <a:endParaRPr lang="zh-CN" altLang="en-US" sz="2800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007796" y="2901043"/>
              <a:ext cx="538609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altLang="zh-CN" sz="3200" dirty="0">
                  <a:latin typeface="+mj-ea"/>
                  <a:ea typeface="+mj-ea"/>
                </a:rPr>
                <a:t>03</a:t>
              </a:r>
              <a:endParaRPr lang="zh-CN" altLang="en-US" sz="32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7815291" y="3256331"/>
            <a:ext cx="0" cy="10272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5355413" y="2295524"/>
            <a:ext cx="148117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zh-CN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CONTENTS</a:t>
            </a:r>
            <a:endParaRPr lang="zh-CN" altLang="en-US" sz="2000" dirty="0">
              <a:solidFill>
                <a:schemeClr val="accent1">
                  <a:lumMod val="40000"/>
                  <a:lumOff val="6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923678" y="3966861"/>
            <a:ext cx="7662281" cy="537861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641554" y="3628307"/>
            <a:ext cx="2821285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4400" b="1" dirty="0">
                <a:latin typeface="+mj-ea"/>
                <a:ea typeface="+mj-ea"/>
              </a:rPr>
              <a:t>图书馆概况</a:t>
            </a:r>
            <a:endParaRPr lang="zh-CN" altLang="en-US" sz="4400" b="1" dirty="0"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68701" y="2197894"/>
            <a:ext cx="1166987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zh-CN" sz="8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01</a:t>
            </a:r>
            <a:endParaRPr lang="zh-CN" altLang="en-US" sz="80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931664" y="1431290"/>
            <a:ext cx="4587236" cy="3995420"/>
          </a:xfrm>
          <a:custGeom>
            <a:avLst/>
            <a:gdLst>
              <a:gd name="connsiteX0" fmla="*/ 0 w 4587236"/>
              <a:gd name="connsiteY0" fmla="*/ 0 h 3995420"/>
              <a:gd name="connsiteX1" fmla="*/ 4587236 w 4587236"/>
              <a:gd name="connsiteY1" fmla="*/ 0 h 3995420"/>
              <a:gd name="connsiteX2" fmla="*/ 4587236 w 4587236"/>
              <a:gd name="connsiteY2" fmla="*/ 3995420 h 3995420"/>
              <a:gd name="connsiteX3" fmla="*/ 0 w 4587236"/>
              <a:gd name="connsiteY3" fmla="*/ 3995420 h 399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236" h="3995420">
                <a:moveTo>
                  <a:pt x="0" y="0"/>
                </a:moveTo>
                <a:lnTo>
                  <a:pt x="4587236" y="0"/>
                </a:lnTo>
                <a:lnTo>
                  <a:pt x="4587236" y="3995420"/>
                </a:lnTo>
                <a:lnTo>
                  <a:pt x="0" y="3995420"/>
                </a:lnTo>
                <a:close/>
              </a:path>
            </a:pathLst>
          </a:custGeom>
        </p:spPr>
      </p:pic>
      <p:cxnSp>
        <p:nvCxnSpPr>
          <p:cNvPr id="4" name="直接连接符 3"/>
          <p:cNvCxnSpPr/>
          <p:nvPr/>
        </p:nvCxnSpPr>
        <p:spPr>
          <a:xfrm>
            <a:off x="6931664" y="1431000"/>
            <a:ext cx="0" cy="3996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6931664" y="1431000"/>
            <a:ext cx="4587236" cy="3995420"/>
          </a:xfrm>
          <a:prstGeom prst="rect">
            <a:avLst/>
          </a:prstGeom>
          <a:solidFill>
            <a:srgbClr val="FFFFFF"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60401" y="881483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690664" y="558158"/>
            <a:ext cx="205184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3200" dirty="0">
                <a:latin typeface="+mj-ea"/>
                <a:ea typeface="+mj-ea"/>
              </a:rPr>
              <a:t>图书馆概况</a:t>
            </a:r>
            <a:endParaRPr lang="zh-CN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2914" y="1247891"/>
            <a:ext cx="8411546" cy="51372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br>
              <a:rPr lang="en-US" altLang="zh-CN" sz="2400" dirty="0"/>
            </a:br>
            <a:r>
              <a:rPr lang="zh-CN" altLang="en-US" sz="32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图书馆馆舍面积</a:t>
            </a:r>
            <a:r>
              <a:rPr lang="en-US" altLang="zh-CN" sz="32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31000</a:t>
            </a:r>
            <a:r>
              <a:rPr lang="zh-CN" altLang="en-US" sz="32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平方米，共</a:t>
            </a:r>
            <a:r>
              <a:rPr lang="en-US" altLang="zh-CN" sz="32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32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层；</a:t>
            </a:r>
            <a:endParaRPr lang="en-US" altLang="zh-CN" sz="32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32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图书馆文献“藏、借、阅一体化”开放；</a:t>
            </a:r>
            <a:endParaRPr lang="en-US" altLang="zh-CN" sz="32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32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图书馆阅览室座位</a:t>
            </a:r>
            <a:r>
              <a:rPr lang="en-US" altLang="zh-CN" sz="32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2100</a:t>
            </a:r>
            <a:r>
              <a:rPr lang="zh-CN" altLang="en-US" sz="32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余席；</a:t>
            </a:r>
            <a:endParaRPr lang="en-US" altLang="zh-CN" sz="32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32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图书馆借还台设置有</a:t>
            </a:r>
            <a:r>
              <a:rPr lang="en-US" altLang="zh-CN" sz="32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OPAC</a:t>
            </a:r>
            <a:r>
              <a:rPr lang="zh-CN" altLang="en-US" sz="32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公共查询检索电脑</a:t>
            </a:r>
            <a:endParaRPr lang="en-US" altLang="zh-CN" sz="32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32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图书馆各阅览室及自习室均配备有台式空调；</a:t>
            </a:r>
            <a:endParaRPr lang="en-US" altLang="zh-CN" sz="32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32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设有消防系统、监控系统、自助借还系统</a:t>
            </a:r>
            <a:endParaRPr lang="en-US" altLang="zh-CN" sz="32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>
              <a:lnSpc>
                <a:spcPct val="120000"/>
              </a:lnSpc>
            </a:pPr>
            <a:endParaRPr lang="en-US" altLang="zh-CN" sz="32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>
              <a:lnSpc>
                <a:spcPct val="120000"/>
              </a:lnSpc>
            </a:pPr>
            <a:endParaRPr lang="zh-CN" altLang="en-US" sz="32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16184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60401" y="881483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690664" y="558158"/>
            <a:ext cx="205184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3200" dirty="0">
                <a:latin typeface="+mj-ea"/>
                <a:ea typeface="+mj-ea"/>
              </a:rPr>
              <a:t>图书馆概况</a:t>
            </a:r>
            <a:endParaRPr lang="zh-CN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6320" y="1508106"/>
            <a:ext cx="11154746" cy="60185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br>
              <a:rPr lang="en-US" altLang="zh-CN" sz="2400" dirty="0"/>
            </a:br>
            <a:r>
              <a:rPr lang="en-US" altLang="zh-CN" sz="5400" b="1" dirty="0" err="1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设有第一至第</a:t>
            </a:r>
            <a:r>
              <a:rPr lang="zh-CN" altLang="en-US" sz="54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五</a:t>
            </a:r>
            <a:r>
              <a:rPr lang="en-US" altLang="zh-CN" sz="5400" b="1" dirty="0" err="1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流通书库</a:t>
            </a:r>
            <a:r>
              <a:rPr lang="en-US" altLang="zh-CN" sz="54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、</a:t>
            </a:r>
            <a:r>
              <a:rPr lang="zh-CN" altLang="en-US" sz="54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密集书库</a:t>
            </a:r>
            <a:r>
              <a:rPr lang="en-US" altLang="zh-CN" sz="54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6</a:t>
            </a:r>
            <a:r>
              <a:rPr lang="zh-CN" altLang="en-US" sz="54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个书库；</a:t>
            </a:r>
            <a:endParaRPr lang="en-US" altLang="zh-CN" sz="54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54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</a:t>
            </a:r>
            <a:r>
              <a:rPr lang="zh-CN" altLang="en-US" sz="54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个自习室；</a:t>
            </a:r>
            <a:endParaRPr lang="zh-CN" altLang="en-US" sz="54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54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1</a:t>
            </a:r>
            <a:r>
              <a:rPr lang="zh-CN" altLang="zh-CN" sz="54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个期刊报纸阅览室；</a:t>
            </a:r>
            <a:endParaRPr lang="en-US" altLang="zh-CN" sz="54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54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1个电子阅览室</a:t>
            </a:r>
            <a:r>
              <a:rPr lang="zh-CN" altLang="en-US" sz="54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。</a:t>
            </a:r>
            <a:endParaRPr lang="en-US" altLang="zh-CN" sz="54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algn="just">
              <a:lnSpc>
                <a:spcPct val="120000"/>
              </a:lnSpc>
            </a:pPr>
            <a:endParaRPr lang="zh-CN" altLang="en-US" sz="32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16184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60401" y="881483"/>
            <a:ext cx="1835150" cy="248817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chemeClr val="accent1">
                  <a:lumMod val="20000"/>
                  <a:lumOff val="8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793257" y="558158"/>
            <a:ext cx="1846660" cy="3245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kern="100" dirty="0">
                <a:solidFill>
                  <a:schemeClr val="tx2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馆藏分布</a:t>
            </a:r>
            <a:endParaRPr lang="zh-CN" altLang="en-US" sz="36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3256" y="1663140"/>
            <a:ext cx="10124789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br>
              <a:rPr lang="en-US" altLang="zh-CN" sz="3200" b="1" dirty="0"/>
            </a:br>
            <a:endParaRPr lang="zh-CN" altLang="en-US" sz="40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28" y="1325058"/>
            <a:ext cx="7402807" cy="449534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1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73"/>
  <p:tag name="KSO_WM_UNIT_TYPE" val="f"/>
  <p:tag name="KSO_WM_UNIT_INDEX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73"/>
  <p:tag name="KSO_WM_UNIT_TYPE" val="f"/>
  <p:tag name="KSO_WM_UNIT_INDEX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31"/>
  <p:tag name="KSO_WM_UNIT_TYPE" val="h_f"/>
  <p:tag name="KSO_WM_UNIT_INDEX" val="1_1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31"/>
  <p:tag name="KSO_WM_UNIT_TYPE" val="h_f"/>
  <p:tag name="KSO_WM_UNIT_INDEX" val="2_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720"/>
  <p:tag name="KSO_WM_UNIT_TYPE" val="f"/>
  <p:tag name="KSO_WM_UNIT_INDEX" val="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NOCLEAR" val="0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2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16"/>
  <p:tag name="KSO_WM_UNIT_TYPE" val="f"/>
  <p:tag name="KSO_WM_UNIT_INDEX" val="2"/>
  <p:tag name="KSO_WM_UNIT_SUBTYPE" val="g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996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0996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212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0996"/>
  <p:tag name="KSO_WM_TEMPLATE_THUMBS_INDEX" val="1、9"/>
</p:tagLst>
</file>

<file path=ppt/tags/tag2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996_1*a*1"/>
  <p:tag name="KSO_WM_TEMPLATE_CATEGORY" val="custom"/>
  <p:tag name="KSO_WM_TEMPLATE_INDEX" val="20230996"/>
  <p:tag name="KSO_WM_UNIT_LAYERLEVEL" val="1"/>
  <p:tag name="KSO_WM_TAG_VERSION" val="1.0"/>
  <p:tag name="KSO_WM_BEAUTIFY_FLAG" val="#wm#"/>
  <p:tag name="KSO_WM_UNIT_PRESET_TEXT" val="单击添加文档标题"/>
</p:tagLst>
</file>

<file path=ppt/tags/tag214.xml><?xml version="1.0" encoding="utf-8"?>
<p:tagLst xmlns:p="http://schemas.openxmlformats.org/presentationml/2006/main">
  <p:tag name="KSO_WM_SLIDE_ID" val="custom20230996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30996"/>
  <p:tag name="KSO_WM_SLIDE_LAYOUT" val="a_b_f"/>
  <p:tag name="KSO_WM_SLIDE_LAYOUT_CNT" val="1_1_3"/>
  <p:tag name="KSO_WM_SLIDE_TYPE" val="title"/>
  <p:tag name="KSO_WM_SLIDE_SUBTYPE" val="pureTxt"/>
  <p:tag name="KSO_WM_TEMPLATE_THUMBS_INDEX" val="1、9"/>
  <p:tag name="KSO_WM_SLIDE_THEME_ID" val="3313005"/>
  <p:tag name="KSO_WM_SLIDE_THEME_NAME" val="黄绿色简约风简单几何形状主题模板"/>
</p:tagLst>
</file>

<file path=ppt/tags/tag215.xml><?xml version="1.0" encoding="utf-8"?>
<p:tagLst xmlns:p="http://schemas.openxmlformats.org/presentationml/2006/main">
  <p:tag name="KSO_WM_SLIDE_ID" val="custom20230996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30996"/>
  <p:tag name="KSO_WM_SLIDE_LAYOUT" val="a_b_f"/>
  <p:tag name="KSO_WM_SLIDE_LAYOUT_CNT" val="1_1_3"/>
  <p:tag name="KSO_WM_SLIDE_TYPE" val="title"/>
  <p:tag name="KSO_WM_SLIDE_SUBTYPE" val="pureTxt"/>
  <p:tag name="KSO_WM_TEMPLATE_THUMBS_INDEX" val="1、9"/>
  <p:tag name="KSO_WM_SLIDE_THEME_ID" val="3313005"/>
  <p:tag name="KSO_WM_SLIDE_THEME_NAME" val="黄绿色简约风简单几何形状主题模板"/>
</p:tagLst>
</file>

<file path=ppt/tags/tag216.xml><?xml version="1.0" encoding="utf-8"?>
<p:tagLst xmlns:p="http://schemas.openxmlformats.org/presentationml/2006/main">
  <p:tag name="KSO_WM_SLIDE_ID" val="custom20230996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30996"/>
  <p:tag name="KSO_WM_SLIDE_LAYOUT" val="a_b_f"/>
  <p:tag name="KSO_WM_SLIDE_LAYOUT_CNT" val="1_1_3"/>
  <p:tag name="KSO_WM_SLIDE_TYPE" val="title"/>
  <p:tag name="KSO_WM_SLIDE_SUBTYPE" val="pureTxt"/>
  <p:tag name="KSO_WM_TEMPLATE_THUMBS_INDEX" val="1、9"/>
  <p:tag name="KSO_WM_SLIDE_THEME_ID" val="3313005"/>
  <p:tag name="KSO_WM_SLIDE_THEME_NAME" val="黄绿色简约风简单几何形状主题模板"/>
</p:tagLst>
</file>

<file path=ppt/tags/tag217.xml><?xml version="1.0" encoding="utf-8"?>
<p:tagLst xmlns:p="http://schemas.openxmlformats.org/presentationml/2006/main">
  <p:tag name="commondata" val="eyJoZGlkIjoiMTFlNTk2NmYwYTNiM2U1YjQxYWMwOWRmMDA1YTljMDIifQ==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3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2"/>
  <p:tag name="KSO_WM_UNIT_LAYERLEVEL" val="1"/>
  <p:tag name="KSO_WM_TAG_VERSION" val="1.0"/>
  <p:tag name="KSO_WM_UNIT_TYPE" val="i"/>
  <p:tag name="KSO_WM_UNIT_INDEX" val="32"/>
</p:tagLst>
</file>

<file path=ppt/tags/tag3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3"/>
  <p:tag name="KSO_WM_UNIT_LAYERLEVEL" val="1"/>
  <p:tag name="KSO_WM_TAG_VERSION" val="1.0"/>
  <p:tag name="KSO_WM_UNIT_TYPE" val="i"/>
  <p:tag name="KSO_WM_UNIT_INDEX" val="33"/>
</p:tagLst>
</file>

<file path=ppt/tags/tag3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4"/>
  <p:tag name="KSO_WM_UNIT_LAYERLEVEL" val="1"/>
  <p:tag name="KSO_WM_TAG_VERSION" val="1.0"/>
  <p:tag name="KSO_WM_UNIT_TYPE" val="i"/>
  <p:tag name="KSO_WM_UNIT_INDEX" val="34"/>
</p:tagLst>
</file>

<file path=ppt/tags/tag3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5"/>
  <p:tag name="KSO_WM_UNIT_LAYERLEVEL" val="1"/>
  <p:tag name="KSO_WM_TAG_VERSION" val="1.0"/>
  <p:tag name="KSO_WM_UNIT_TYPE" val="i"/>
  <p:tag name="KSO_WM_UNIT_INDEX" val="35"/>
</p:tagLst>
</file>

<file path=ppt/tags/tag3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6"/>
  <p:tag name="KSO_WM_UNIT_LAYERLEVEL" val="1"/>
  <p:tag name="KSO_WM_TAG_VERSION" val="1.0"/>
  <p:tag name="KSO_WM_UNIT_TYPE" val="i"/>
  <p:tag name="KSO_WM_UNIT_INDEX" val="36"/>
</p:tagLst>
</file>

<file path=ppt/tags/tag3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7"/>
  <p:tag name="KSO_WM_UNIT_LAYERLEVEL" val="1"/>
  <p:tag name="KSO_WM_TAG_VERSION" val="1.0"/>
  <p:tag name="KSO_WM_UNIT_TYPE" val="i"/>
  <p:tag name="KSO_WM_UNIT_INDEX" val="37"/>
</p:tagLst>
</file>

<file path=ppt/tags/tag3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8"/>
  <p:tag name="KSO_WM_UNIT_LAYERLEVEL" val="1"/>
  <p:tag name="KSO_WM_TAG_VERSION" val="1.0"/>
  <p:tag name="KSO_WM_UNIT_TYPE" val="i"/>
  <p:tag name="KSO_WM_UNIT_INDEX" val="38"/>
</p:tagLst>
</file>

<file path=ppt/tags/tag3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9"/>
  <p:tag name="KSO_WM_UNIT_LAYERLEVEL" val="1"/>
  <p:tag name="KSO_WM_TAG_VERSION" val="1.0"/>
  <p:tag name="KSO_WM_UNIT_TYPE" val="i"/>
  <p:tag name="KSO_WM_UNIT_INDEX" val="39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4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0"/>
  <p:tag name="KSO_WM_UNIT_LAYERLEVEL" val="1"/>
  <p:tag name="KSO_WM_TAG_VERSION" val="1.0"/>
  <p:tag name="KSO_WM_UNIT_TYPE" val="i"/>
  <p:tag name="KSO_WM_UNIT_INDEX" val="40"/>
</p:tagLst>
</file>

<file path=ppt/tags/tag4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1"/>
  <p:tag name="KSO_WM_UNIT_LAYERLEVEL" val="1"/>
  <p:tag name="KSO_WM_TAG_VERSION" val="1.0"/>
  <p:tag name="KSO_WM_UNIT_TYPE" val="i"/>
  <p:tag name="KSO_WM_UNIT_INDEX" val="41"/>
</p:tagLst>
</file>

<file path=ppt/tags/tag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2"/>
  <p:tag name="KSO_WM_UNIT_LAYERLEVEL" val="1"/>
  <p:tag name="KSO_WM_TAG_VERSION" val="1.0"/>
  <p:tag name="KSO_WM_UNIT_TYPE" val="i"/>
  <p:tag name="KSO_WM_UNIT_INDEX" val="42"/>
</p:tagLst>
</file>

<file path=ppt/tags/tag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3"/>
  <p:tag name="KSO_WM_UNIT_LAYERLEVEL" val="1"/>
  <p:tag name="KSO_WM_TAG_VERSION" val="1.0"/>
  <p:tag name="KSO_WM_UNIT_TYPE" val="i"/>
  <p:tag name="KSO_WM_UNIT_INDEX" val="43"/>
</p:tagLst>
</file>

<file path=ppt/tags/tag4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4"/>
  <p:tag name="KSO_WM_UNIT_LAYERLEVEL" val="1"/>
  <p:tag name="KSO_WM_TAG_VERSION" val="1.0"/>
  <p:tag name="KSO_WM_UNIT_TYPE" val="i"/>
  <p:tag name="KSO_WM_UNIT_INDEX" val="44"/>
</p:tagLst>
</file>

<file path=ppt/tags/tag4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5"/>
  <p:tag name="KSO_WM_UNIT_LAYERLEVEL" val="1"/>
  <p:tag name="KSO_WM_TAG_VERSION" val="1.0"/>
  <p:tag name="KSO_WM_UNIT_TYPE" val="i"/>
  <p:tag name="KSO_WM_UNIT_INDEX" val="45"/>
</p:tagLst>
</file>

<file path=ppt/tags/tag4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6"/>
  <p:tag name="KSO_WM_UNIT_LAYERLEVEL" val="1"/>
  <p:tag name="KSO_WM_TAG_VERSION" val="1.0"/>
  <p:tag name="KSO_WM_UNIT_TYPE" val="i"/>
  <p:tag name="KSO_WM_UNIT_INDEX" val="46"/>
</p:tagLst>
</file>

<file path=ppt/tags/tag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7"/>
  <p:tag name="KSO_WM_UNIT_LAYERLEVEL" val="1"/>
  <p:tag name="KSO_WM_TAG_VERSION" val="1.0"/>
  <p:tag name="KSO_WM_UNIT_TYPE" val="i"/>
  <p:tag name="KSO_WM_UNIT_INDEX" val="47"/>
</p:tagLst>
</file>

<file path=ppt/tags/tag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8"/>
  <p:tag name="KSO_WM_UNIT_LAYERLEVEL" val="1"/>
  <p:tag name="KSO_WM_TAG_VERSION" val="1.0"/>
  <p:tag name="KSO_WM_UNIT_TYPE" val="i"/>
  <p:tag name="KSO_WM_UNIT_INDEX" val="48"/>
</p:tagLst>
</file>

<file path=ppt/tags/tag4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9"/>
  <p:tag name="KSO_WM_UNIT_LAYERLEVEL" val="1"/>
  <p:tag name="KSO_WM_TAG_VERSION" val="1.0"/>
  <p:tag name="KSO_WM_UNIT_TYPE" val="i"/>
  <p:tag name="KSO_WM_UNIT_INDEX" val="49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5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0"/>
  <p:tag name="KSO_WM_UNIT_LAYERLEVEL" val="1"/>
  <p:tag name="KSO_WM_TAG_VERSION" val="1.0"/>
  <p:tag name="KSO_WM_UNIT_TYPE" val="i"/>
  <p:tag name="KSO_WM_UNIT_INDEX" val="50"/>
</p:tagLst>
</file>

<file path=ppt/tags/tag5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1"/>
  <p:tag name="KSO_WM_UNIT_LAYERLEVEL" val="1"/>
  <p:tag name="KSO_WM_TAG_VERSION" val="1.0"/>
  <p:tag name="KSO_WM_UNIT_TYPE" val="i"/>
  <p:tag name="KSO_WM_UNIT_INDEX" val="51"/>
</p:tagLst>
</file>

<file path=ppt/tags/tag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2"/>
  <p:tag name="KSO_WM_UNIT_LAYERLEVEL" val="1"/>
  <p:tag name="KSO_WM_TAG_VERSION" val="1.0"/>
  <p:tag name="KSO_WM_UNIT_TYPE" val="i"/>
  <p:tag name="KSO_WM_UNIT_INDEX" val="52"/>
</p:tagLst>
</file>

<file path=ppt/tags/tag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3"/>
  <p:tag name="KSO_WM_UNIT_LAYERLEVEL" val="1"/>
  <p:tag name="KSO_WM_TAG_VERSION" val="1.0"/>
  <p:tag name="KSO_WM_UNIT_TYPE" val="i"/>
  <p:tag name="KSO_WM_UNIT_INDEX" val="53"/>
</p:tagLst>
</file>

<file path=ppt/tags/tag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4"/>
  <p:tag name="KSO_WM_UNIT_LAYERLEVEL" val="1"/>
  <p:tag name="KSO_WM_TAG_VERSION" val="1.0"/>
  <p:tag name="KSO_WM_UNIT_TYPE" val="i"/>
  <p:tag name="KSO_WM_UNIT_INDEX" val="54"/>
</p:tagLst>
</file>

<file path=ppt/tags/tag5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5"/>
  <p:tag name="KSO_WM_UNIT_LAYERLEVEL" val="1"/>
  <p:tag name="KSO_WM_TAG_VERSION" val="1.0"/>
  <p:tag name="KSO_WM_UNIT_TYPE" val="i"/>
  <p:tag name="KSO_WM_UNIT_INDEX" val="55"/>
</p:tagLst>
</file>

<file path=ppt/tags/tag5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6"/>
  <p:tag name="KSO_WM_UNIT_LAYERLEVEL" val="1"/>
  <p:tag name="KSO_WM_TAG_VERSION" val="1.0"/>
  <p:tag name="KSO_WM_UNIT_TYPE" val="i"/>
  <p:tag name="KSO_WM_UNIT_INDEX" val="56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3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16"/>
  <p:tag name="KSO_WM_UNIT_TYPE" val="f"/>
  <p:tag name="KSO_WM_UNIT_INDEX" val="3"/>
  <p:tag name="KSO_WM_UNIT_SUBTYPE" val="g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1.0"/>
  <p:tag name="KSO_WM_BEAUTIFY_FLAG" val="#wm#"/>
  <p:tag name="KSO_WM_UNIT_SUBTYPE" val="c"/>
  <p:tag name="KSO_WM_UNIT_PRESET_TEXT" val="日期时间占位符"/>
  <p:tag name="KSO_WM_UNIT_NOCLEAR" val="0"/>
  <p:tag name="KSO_WM_UNIT_VALUE" val="8"/>
  <p:tag name="KSO_WM_UNIT_TYPE" val="f"/>
  <p:tag name="KSO_WM_UNIT_INDEX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585"/>
  <p:tag name="KSO_WM_UNIT_TYPE" val="f"/>
  <p:tag name="KSO_WM_UNIT_INDEX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自定义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9779B"/>
      </a:accent1>
      <a:accent2>
        <a:srgbClr val="FF6E0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1模板">
      <a:majorFont>
        <a:latin typeface="OPPOSans B"/>
        <a:ea typeface="OPPOSans B"/>
        <a:cs typeface=""/>
      </a:majorFont>
      <a:minorFont>
        <a:latin typeface="OPPOSans R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37">
      <a:dk1>
        <a:sysClr val="windowText" lastClr="000000"/>
      </a:dk1>
      <a:lt1>
        <a:sysClr val="window" lastClr="FFFFFF"/>
      </a:lt1>
      <a:dk2>
        <a:srgbClr val="44546A"/>
      </a:dk2>
      <a:lt2>
        <a:srgbClr val="FDFAF5"/>
      </a:lt2>
      <a:accent1>
        <a:srgbClr val="F3BB28"/>
      </a:accent1>
      <a:accent2>
        <a:srgbClr val="D9C573"/>
      </a:accent2>
      <a:accent3>
        <a:srgbClr val="B6B679"/>
      </a:accent3>
      <a:accent4>
        <a:srgbClr val="94A87F"/>
      </a:accent4>
      <a:accent5>
        <a:srgbClr val="719985"/>
      </a:accent5>
      <a:accent6>
        <a:srgbClr val="4F8A8B"/>
      </a:accent6>
      <a:hlink>
        <a:srgbClr val="0563C1"/>
      </a:hlink>
      <a:folHlink>
        <a:srgbClr val="954F72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2241</Words>
  <Application>WPS 演示</Application>
  <PresentationFormat>宽屏</PresentationFormat>
  <Paragraphs>237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45</vt:i4>
      </vt:variant>
    </vt:vector>
  </HeadingPairs>
  <TitlesOfParts>
    <vt:vector size="65" baseType="lpstr">
      <vt:lpstr>Arial</vt:lpstr>
      <vt:lpstr>宋体</vt:lpstr>
      <vt:lpstr>Wingdings</vt:lpstr>
      <vt:lpstr>楷体</vt:lpstr>
      <vt:lpstr>Arial</vt:lpstr>
      <vt:lpstr>微软雅黑</vt:lpstr>
      <vt:lpstr>幼圆</vt:lpstr>
      <vt:lpstr>华文楷体</vt:lpstr>
      <vt:lpstr>黑体</vt:lpstr>
      <vt:lpstr>Times New Roman</vt:lpstr>
      <vt:lpstr>Calibri</vt:lpstr>
      <vt:lpstr>OPPOSans R</vt:lpstr>
      <vt:lpstr>Segoe Print</vt:lpstr>
      <vt:lpstr>Arial Unicode MS</vt:lpstr>
      <vt:lpstr>等线</vt:lpstr>
      <vt:lpstr>仿宋</vt:lpstr>
      <vt:lpstr>华文彩云</vt:lpstr>
      <vt:lpstr>OPPOSans B</vt:lpstr>
      <vt:lpstr>Office 主题​​</vt:lpstr>
      <vt:lpstr>1_Office 主题​​</vt:lpstr>
      <vt:lpstr>PowerPoint 演示文稿</vt:lpstr>
      <vt:lpstr>图书馆微信公众号功能介绍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  <Manager>51PPT模板网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教育教学英语课件ppt模板</dc:title>
  <dc:creator>daaa白</dc:creator>
  <cp:keywords>P界达人</cp:keywords>
  <dc:description>www.51pptmoban.com</dc:description>
  <cp:lastModifiedBy>nczy</cp:lastModifiedBy>
  <cp:revision>31</cp:revision>
  <dcterms:created xsi:type="dcterms:W3CDTF">2024-09-03T04:01:00Z</dcterms:created>
  <dcterms:modified xsi:type="dcterms:W3CDTF">2024-09-12T12:44:29Z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2052-12.1.0.18240</vt:lpwstr>
  </property>
</Properties>
</file>